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 id="2147483661" r:id="rId5"/>
  </p:sldMasterIdLst>
  <p:sldIdLst>
    <p:sldId id="256" r:id="rId6"/>
    <p:sldId id="257" r:id="rId7"/>
    <p:sldId id="258" r:id="rId8"/>
    <p:sldId id="259" r:id="rId9"/>
    <p:sldId id="260" r:id="rId10"/>
    <p:sldId id="266" r:id="rId11"/>
    <p:sldId id="261" r:id="rId12"/>
    <p:sldId id="262" r:id="rId13"/>
    <p:sldId id="263" r:id="rId14"/>
    <p:sldId id="264" r:id="rId15"/>
    <p:sldId id="265" r:id="rId16"/>
  </p:sldIdLst>
  <p:sldSz cx="12192000" cy="6858000"/>
  <p:notesSz cx="7559675" cy="10691813"/>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C8B4C8A-6281-4547-9D71-21F17AF619C1}" v="230" dt="2022-05-02T06:26:29.714"/>
    <p1510:client id="{B3961EF7-EAD3-4587-B8BF-DB7C0DD47500}" v="28" dt="2022-05-02T06:29:59.925"/>
    <p1510:client id="{B5CD5337-AEE8-478A-AF91-C9D86C7976E5}" v="7" dt="2022-04-29T14:57:17.652"/>
    <p1510:client id="{BCD66F8E-05CA-414C-84A4-2870E708C803}" v="17" dt="2022-05-02T06:37:51.64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land Neumaier" userId="S::rneu201@more2learn.de::0a073ea4-9883-490a-b143-0deb9f9b26d1" providerId="AD" clId="Web-{BCD66F8E-05CA-414C-84A4-2870E708C803}"/>
    <pc:docChg chg="modSld">
      <pc:chgData name="Roland Neumaier" userId="S::rneu201@more2learn.de::0a073ea4-9883-490a-b143-0deb9f9b26d1" providerId="AD" clId="Web-{BCD66F8E-05CA-414C-84A4-2870E708C803}" dt="2022-05-02T06:37:51.645" v="16" actId="20577"/>
      <pc:docMkLst>
        <pc:docMk/>
      </pc:docMkLst>
      <pc:sldChg chg="addSp modSp">
        <pc:chgData name="Roland Neumaier" userId="S::rneu201@more2learn.de::0a073ea4-9883-490a-b143-0deb9f9b26d1" providerId="AD" clId="Web-{BCD66F8E-05CA-414C-84A4-2870E708C803}" dt="2022-05-02T06:37:51.645" v="16" actId="20577"/>
        <pc:sldMkLst>
          <pc:docMk/>
          <pc:sldMk cId="1473627253" sldId="266"/>
        </pc:sldMkLst>
        <pc:spChg chg="mod">
          <ac:chgData name="Roland Neumaier" userId="S::rneu201@more2learn.de::0a073ea4-9883-490a-b143-0deb9f9b26d1" providerId="AD" clId="Web-{BCD66F8E-05CA-414C-84A4-2870E708C803}" dt="2022-05-02T06:37:13.097" v="0" actId="1076"/>
          <ac:spMkLst>
            <pc:docMk/>
            <pc:sldMk cId="1473627253" sldId="266"/>
            <ac:spMk id="4" creationId="{8205231C-2F9D-2619-0716-32BB76267746}"/>
          </ac:spMkLst>
        </pc:spChg>
        <pc:spChg chg="mod">
          <ac:chgData name="Roland Neumaier" userId="S::rneu201@more2learn.de::0a073ea4-9883-490a-b143-0deb9f9b26d1" providerId="AD" clId="Web-{BCD66F8E-05CA-414C-84A4-2870E708C803}" dt="2022-05-02T06:37:13.097" v="1" actId="1076"/>
          <ac:spMkLst>
            <pc:docMk/>
            <pc:sldMk cId="1473627253" sldId="266"/>
            <ac:spMk id="5" creationId="{42682980-1FAA-EBA9-566A-BDF505FC250B}"/>
          </ac:spMkLst>
        </pc:spChg>
        <pc:spChg chg="mod">
          <ac:chgData name="Roland Neumaier" userId="S::rneu201@more2learn.de::0a073ea4-9883-490a-b143-0deb9f9b26d1" providerId="AD" clId="Web-{BCD66F8E-05CA-414C-84A4-2870E708C803}" dt="2022-05-02T06:37:51.645" v="16" actId="20577"/>
          <ac:spMkLst>
            <pc:docMk/>
            <pc:sldMk cId="1473627253" sldId="266"/>
            <ac:spMk id="6" creationId="{EFA31955-A19D-C9CB-0587-362159AAD7C7}"/>
          </ac:spMkLst>
        </pc:spChg>
        <pc:spChg chg="mod">
          <ac:chgData name="Roland Neumaier" userId="S::rneu201@more2learn.de::0a073ea4-9883-490a-b143-0deb9f9b26d1" providerId="AD" clId="Web-{BCD66F8E-05CA-414C-84A4-2870E708C803}" dt="2022-05-02T06:37:13.113" v="3" actId="1076"/>
          <ac:spMkLst>
            <pc:docMk/>
            <pc:sldMk cId="1473627253" sldId="266"/>
            <ac:spMk id="7" creationId="{8ABAB126-CE44-B3A6-CEE1-E90DE8BA594A}"/>
          </ac:spMkLst>
        </pc:spChg>
        <pc:spChg chg="mod">
          <ac:chgData name="Roland Neumaier" userId="S::rneu201@more2learn.de::0a073ea4-9883-490a-b143-0deb9f9b26d1" providerId="AD" clId="Web-{BCD66F8E-05CA-414C-84A4-2870E708C803}" dt="2022-05-02T06:37:13.128" v="4" actId="1076"/>
          <ac:spMkLst>
            <pc:docMk/>
            <pc:sldMk cId="1473627253" sldId="266"/>
            <ac:spMk id="8" creationId="{0656701C-AACD-7E8B-4584-79B91EA482B1}"/>
          </ac:spMkLst>
        </pc:spChg>
        <pc:spChg chg="mod">
          <ac:chgData name="Roland Neumaier" userId="S::rneu201@more2learn.de::0a073ea4-9883-490a-b143-0deb9f9b26d1" providerId="AD" clId="Web-{BCD66F8E-05CA-414C-84A4-2870E708C803}" dt="2022-05-02T06:37:13.128" v="5" actId="1076"/>
          <ac:spMkLst>
            <pc:docMk/>
            <pc:sldMk cId="1473627253" sldId="266"/>
            <ac:spMk id="9" creationId="{44F85A9D-69DF-292B-DA7C-72A127E2660A}"/>
          </ac:spMkLst>
        </pc:spChg>
        <pc:spChg chg="mod">
          <ac:chgData name="Roland Neumaier" userId="S::rneu201@more2learn.de::0a073ea4-9883-490a-b143-0deb9f9b26d1" providerId="AD" clId="Web-{BCD66F8E-05CA-414C-84A4-2870E708C803}" dt="2022-05-02T06:37:13.144" v="6" actId="1076"/>
          <ac:spMkLst>
            <pc:docMk/>
            <pc:sldMk cId="1473627253" sldId="266"/>
            <ac:spMk id="10" creationId="{53589218-99E6-F586-36CE-D60E79C60C7B}"/>
          </ac:spMkLst>
        </pc:spChg>
        <pc:spChg chg="add mod">
          <ac:chgData name="Roland Neumaier" userId="S::rneu201@more2learn.de::0a073ea4-9883-490a-b143-0deb9f9b26d1" providerId="AD" clId="Web-{BCD66F8E-05CA-414C-84A4-2870E708C803}" dt="2022-05-02T06:37:49.332" v="15" actId="20577"/>
          <ac:spMkLst>
            <pc:docMk/>
            <pc:sldMk cId="1473627253" sldId="266"/>
            <ac:spMk id="11" creationId="{1B4FE62D-4CD6-35C6-6216-38BEAB5A9800}"/>
          </ac:spMkLst>
        </pc:spChg>
      </pc:sldChg>
    </pc:docChg>
  </pc:docChgLst>
  <pc:docChgLst>
    <pc:chgData name="Roland Neumaier" userId="S::rneu201@more2learn.de::0a073ea4-9883-490a-b143-0deb9f9b26d1" providerId="AD" clId="Web-{B3961EF7-EAD3-4587-B8BF-DB7C0DD47500}"/>
    <pc:docChg chg="modSld">
      <pc:chgData name="Roland Neumaier" userId="S::rneu201@more2learn.de::0a073ea4-9883-490a-b143-0deb9f9b26d1" providerId="AD" clId="Web-{B3961EF7-EAD3-4587-B8BF-DB7C0DD47500}" dt="2022-05-02T06:29:59.925" v="27" actId="20577"/>
      <pc:docMkLst>
        <pc:docMk/>
      </pc:docMkLst>
      <pc:sldChg chg="modSp">
        <pc:chgData name="Roland Neumaier" userId="S::rneu201@more2learn.de::0a073ea4-9883-490a-b143-0deb9f9b26d1" providerId="AD" clId="Web-{B3961EF7-EAD3-4587-B8BF-DB7C0DD47500}" dt="2022-05-02T06:29:59.925" v="27" actId="20577"/>
        <pc:sldMkLst>
          <pc:docMk/>
          <pc:sldMk cId="1473627253" sldId="266"/>
        </pc:sldMkLst>
        <pc:spChg chg="mod">
          <ac:chgData name="Roland Neumaier" userId="S::rneu201@more2learn.de::0a073ea4-9883-490a-b143-0deb9f9b26d1" providerId="AD" clId="Web-{B3961EF7-EAD3-4587-B8BF-DB7C0DD47500}" dt="2022-05-02T06:29:59.925" v="27" actId="20577"/>
          <ac:spMkLst>
            <pc:docMk/>
            <pc:sldMk cId="1473627253" sldId="266"/>
            <ac:spMk id="3" creationId="{40859BE3-D091-FB82-7E1E-AC24C047D0F5}"/>
          </ac:spMkLst>
        </pc:spChg>
      </pc:sldChg>
    </pc:docChg>
  </pc:docChgLst>
  <pc:docChgLst>
    <pc:chgData name="Roland Neumaier" userId="S::rneu201@more2learn.de::0a073ea4-9883-490a-b143-0deb9f9b26d1" providerId="AD" clId="Web-{B5CD5337-AEE8-478A-AF91-C9D86C7976E5}"/>
    <pc:docChg chg="modSld">
      <pc:chgData name="Roland Neumaier" userId="S::rneu201@more2learn.de::0a073ea4-9883-490a-b143-0deb9f9b26d1" providerId="AD" clId="Web-{B5CD5337-AEE8-478A-AF91-C9D86C7976E5}" dt="2022-04-29T14:57:17.652" v="6"/>
      <pc:docMkLst>
        <pc:docMk/>
      </pc:docMkLst>
      <pc:sldChg chg="modSp addAnim modAnim">
        <pc:chgData name="Roland Neumaier" userId="S::rneu201@more2learn.de::0a073ea4-9883-490a-b143-0deb9f9b26d1" providerId="AD" clId="Web-{B5CD5337-AEE8-478A-AF91-C9D86C7976E5}" dt="2022-04-29T14:57:17.652" v="6"/>
        <pc:sldMkLst>
          <pc:docMk/>
          <pc:sldMk cId="0" sldId="257"/>
        </pc:sldMkLst>
        <pc:spChg chg="mod">
          <ac:chgData name="Roland Neumaier" userId="S::rneu201@more2learn.de::0a073ea4-9883-490a-b143-0deb9f9b26d1" providerId="AD" clId="Web-{B5CD5337-AEE8-478A-AF91-C9D86C7976E5}" dt="2022-04-29T14:56:58.168" v="5" actId="14100"/>
          <ac:spMkLst>
            <pc:docMk/>
            <pc:sldMk cId="0" sldId="257"/>
            <ac:spMk id="86" creationId="{00000000-0000-0000-0000-000000000000}"/>
          </ac:spMkLst>
        </pc:spChg>
      </pc:sldChg>
    </pc:docChg>
  </pc:docChgLst>
  <pc:docChgLst>
    <pc:chgData name="Roland Neumaier" userId="S::rneu201@more2learn.de::0a073ea4-9883-490a-b143-0deb9f9b26d1" providerId="AD" clId="Web-{1C8B4C8A-6281-4547-9D71-21F17AF619C1}"/>
    <pc:docChg chg="addSld modSld sldOrd">
      <pc:chgData name="Roland Neumaier" userId="S::rneu201@more2learn.de::0a073ea4-9883-490a-b143-0deb9f9b26d1" providerId="AD" clId="Web-{1C8B4C8A-6281-4547-9D71-21F17AF619C1}" dt="2022-05-02T06:26:29.714" v="209"/>
      <pc:docMkLst>
        <pc:docMk/>
      </pc:docMkLst>
      <pc:sldChg chg="modSp">
        <pc:chgData name="Roland Neumaier" userId="S::rneu201@more2learn.de::0a073ea4-9883-490a-b143-0deb9f9b26d1" providerId="AD" clId="Web-{1C8B4C8A-6281-4547-9D71-21F17AF619C1}" dt="2022-05-02T06:14:11.788" v="32" actId="20577"/>
        <pc:sldMkLst>
          <pc:docMk/>
          <pc:sldMk cId="0" sldId="261"/>
        </pc:sldMkLst>
        <pc:spChg chg="mod">
          <ac:chgData name="Roland Neumaier" userId="S::rneu201@more2learn.de::0a073ea4-9883-490a-b143-0deb9f9b26d1" providerId="AD" clId="Web-{1C8B4C8A-6281-4547-9D71-21F17AF619C1}" dt="2022-05-02T06:14:11.788" v="32" actId="20577"/>
          <ac:spMkLst>
            <pc:docMk/>
            <pc:sldMk cId="0" sldId="261"/>
            <ac:spMk id="118" creationId="{00000000-0000-0000-0000-000000000000}"/>
          </ac:spMkLst>
        </pc:spChg>
      </pc:sldChg>
      <pc:sldChg chg="modSp">
        <pc:chgData name="Roland Neumaier" userId="S::rneu201@more2learn.de::0a073ea4-9883-490a-b143-0deb9f9b26d1" providerId="AD" clId="Web-{1C8B4C8A-6281-4547-9D71-21F17AF619C1}" dt="2022-05-02T06:12:38.504" v="7" actId="1076"/>
        <pc:sldMkLst>
          <pc:docMk/>
          <pc:sldMk cId="0" sldId="264"/>
        </pc:sldMkLst>
        <pc:spChg chg="mod">
          <ac:chgData name="Roland Neumaier" userId="S::rneu201@more2learn.de::0a073ea4-9883-490a-b143-0deb9f9b26d1" providerId="AD" clId="Web-{1C8B4C8A-6281-4547-9D71-21F17AF619C1}" dt="2022-05-02T06:12:38.504" v="7" actId="1076"/>
          <ac:spMkLst>
            <pc:docMk/>
            <pc:sldMk cId="0" sldId="264"/>
            <ac:spMk id="128" creationId="{00000000-0000-0000-0000-000000000000}"/>
          </ac:spMkLst>
        </pc:spChg>
      </pc:sldChg>
      <pc:sldChg chg="addSp modSp new ord">
        <pc:chgData name="Roland Neumaier" userId="S::rneu201@more2learn.de::0a073ea4-9883-490a-b143-0deb9f9b26d1" providerId="AD" clId="Web-{1C8B4C8A-6281-4547-9D71-21F17AF619C1}" dt="2022-05-02T06:26:29.714" v="209"/>
        <pc:sldMkLst>
          <pc:docMk/>
          <pc:sldMk cId="1473627253" sldId="266"/>
        </pc:sldMkLst>
        <pc:spChg chg="mod">
          <ac:chgData name="Roland Neumaier" userId="S::rneu201@more2learn.de::0a073ea4-9883-490a-b143-0deb9f9b26d1" providerId="AD" clId="Web-{1C8B4C8A-6281-4547-9D71-21F17AF619C1}" dt="2022-05-02T06:15:22.305" v="53" actId="20577"/>
          <ac:spMkLst>
            <pc:docMk/>
            <pc:sldMk cId="1473627253" sldId="266"/>
            <ac:spMk id="2" creationId="{A838F096-9CAD-CB19-DAA6-CA0FE9326B47}"/>
          </ac:spMkLst>
        </pc:spChg>
        <pc:spChg chg="mod">
          <ac:chgData name="Roland Neumaier" userId="S::rneu201@more2learn.de::0a073ea4-9883-490a-b143-0deb9f9b26d1" providerId="AD" clId="Web-{1C8B4C8A-6281-4547-9D71-21F17AF619C1}" dt="2022-05-02T06:21:52.879" v="176" actId="20577"/>
          <ac:spMkLst>
            <pc:docMk/>
            <pc:sldMk cId="1473627253" sldId="266"/>
            <ac:spMk id="3" creationId="{40859BE3-D091-FB82-7E1E-AC24C047D0F5}"/>
          </ac:spMkLst>
        </pc:spChg>
        <pc:spChg chg="add mod">
          <ac:chgData name="Roland Neumaier" userId="S::rneu201@more2learn.de::0a073ea4-9883-490a-b143-0deb9f9b26d1" providerId="AD" clId="Web-{1C8B4C8A-6281-4547-9D71-21F17AF619C1}" dt="2022-05-02T06:22:57.709" v="177" actId="1076"/>
          <ac:spMkLst>
            <pc:docMk/>
            <pc:sldMk cId="1473627253" sldId="266"/>
            <ac:spMk id="4" creationId="{8205231C-2F9D-2619-0716-32BB76267746}"/>
          </ac:spMkLst>
        </pc:spChg>
        <pc:spChg chg="add mod">
          <ac:chgData name="Roland Neumaier" userId="S::rneu201@more2learn.de::0a073ea4-9883-490a-b143-0deb9f9b26d1" providerId="AD" clId="Web-{1C8B4C8A-6281-4547-9D71-21F17AF619C1}" dt="2022-05-02T06:22:57.771" v="183" actId="1076"/>
          <ac:spMkLst>
            <pc:docMk/>
            <pc:sldMk cId="1473627253" sldId="266"/>
            <ac:spMk id="5" creationId="{42682980-1FAA-EBA9-566A-BDF505FC250B}"/>
          </ac:spMkLst>
        </pc:spChg>
        <pc:spChg chg="add mod">
          <ac:chgData name="Roland Neumaier" userId="S::rneu201@more2learn.de::0a073ea4-9883-490a-b143-0deb9f9b26d1" providerId="AD" clId="Web-{1C8B4C8A-6281-4547-9D71-21F17AF619C1}" dt="2022-05-02T06:23:46.257" v="191" actId="20577"/>
          <ac:spMkLst>
            <pc:docMk/>
            <pc:sldMk cId="1473627253" sldId="266"/>
            <ac:spMk id="6" creationId="{EFA31955-A19D-C9CB-0587-362159AAD7C7}"/>
          </ac:spMkLst>
        </pc:spChg>
        <pc:spChg chg="add mod">
          <ac:chgData name="Roland Neumaier" userId="S::rneu201@more2learn.de::0a073ea4-9883-490a-b143-0deb9f9b26d1" providerId="AD" clId="Web-{1C8B4C8A-6281-4547-9D71-21F17AF619C1}" dt="2022-05-02T06:26:29.714" v="209"/>
          <ac:spMkLst>
            <pc:docMk/>
            <pc:sldMk cId="1473627253" sldId="266"/>
            <ac:spMk id="7" creationId="{8ABAB126-CE44-B3A6-CEE1-E90DE8BA594A}"/>
          </ac:spMkLst>
        </pc:spChg>
        <pc:spChg chg="add mod">
          <ac:chgData name="Roland Neumaier" userId="S::rneu201@more2learn.de::0a073ea4-9883-490a-b143-0deb9f9b26d1" providerId="AD" clId="Web-{1C8B4C8A-6281-4547-9D71-21F17AF619C1}" dt="2022-05-02T06:23:56.570" v="193" actId="20577"/>
          <ac:spMkLst>
            <pc:docMk/>
            <pc:sldMk cId="1473627253" sldId="266"/>
            <ac:spMk id="8" creationId="{0656701C-AACD-7E8B-4584-79B91EA482B1}"/>
          </ac:spMkLst>
        </pc:spChg>
        <pc:spChg chg="add mod">
          <ac:chgData name="Roland Neumaier" userId="S::rneu201@more2learn.de::0a073ea4-9883-490a-b143-0deb9f9b26d1" providerId="AD" clId="Web-{1C8B4C8A-6281-4547-9D71-21F17AF619C1}" dt="2022-05-02T06:24:15.961" v="202" actId="20577"/>
          <ac:spMkLst>
            <pc:docMk/>
            <pc:sldMk cId="1473627253" sldId="266"/>
            <ac:spMk id="9" creationId="{44F85A9D-69DF-292B-DA7C-72A127E2660A}"/>
          </ac:spMkLst>
        </pc:spChg>
        <pc:spChg chg="add mod">
          <ac:chgData name="Roland Neumaier" userId="S::rneu201@more2learn.de::0a073ea4-9883-490a-b143-0deb9f9b26d1" providerId="AD" clId="Web-{1C8B4C8A-6281-4547-9D71-21F17AF619C1}" dt="2022-05-02T06:26:11.995" v="208" actId="20577"/>
          <ac:spMkLst>
            <pc:docMk/>
            <pc:sldMk cId="1473627253" sldId="266"/>
            <ac:spMk id="10" creationId="{53589218-99E6-F586-36CE-D60E79C60C7B}"/>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de-DE" sz="1800" b="0" strike="noStrike" spc="-1">
              <a:solidFill>
                <a:srgbClr val="000000"/>
              </a:solidFill>
              <a:latin typeface="Calibri"/>
            </a:endParaRPr>
          </a:p>
        </p:txBody>
      </p:sp>
      <p:sp>
        <p:nvSpPr>
          <p:cNvPr id="27" name="PlaceHolder 2"/>
          <p:cNvSpPr>
            <a:spLocks noGrp="1"/>
          </p:cNvSpPr>
          <p:nvPr>
            <p:ph type="body"/>
          </p:nvPr>
        </p:nvSpPr>
        <p:spPr>
          <a:xfrm>
            <a:off x="838080" y="1825560"/>
            <a:ext cx="10515240" cy="2075040"/>
          </a:xfrm>
          <a:prstGeom prst="rect">
            <a:avLst/>
          </a:prstGeom>
        </p:spPr>
        <p:txBody>
          <a:bodyPr lIns="0" tIns="0" rIns="0" bIns="0">
            <a:normAutofit/>
          </a:bodyPr>
          <a:lstStyle/>
          <a:p>
            <a:endParaRPr lang="de-DE" sz="2800" b="0" strike="noStrike" spc="-1">
              <a:solidFill>
                <a:srgbClr val="000000"/>
              </a:solidFill>
              <a:latin typeface="Calibri"/>
            </a:endParaRPr>
          </a:p>
        </p:txBody>
      </p:sp>
      <p:sp>
        <p:nvSpPr>
          <p:cNvPr id="28" name="PlaceHolder 3"/>
          <p:cNvSpPr>
            <a:spLocks noGrp="1"/>
          </p:cNvSpPr>
          <p:nvPr>
            <p:ph type="body"/>
          </p:nvPr>
        </p:nvSpPr>
        <p:spPr>
          <a:xfrm>
            <a:off x="838080" y="4098240"/>
            <a:ext cx="10515240" cy="2075040"/>
          </a:xfrm>
          <a:prstGeom prst="rect">
            <a:avLst/>
          </a:prstGeom>
        </p:spPr>
        <p:txBody>
          <a:bodyPr lIns="0" tIns="0" rIns="0" bIns="0">
            <a:normAutofit/>
          </a:bodyPr>
          <a:lstStyle/>
          <a:p>
            <a:endParaRPr lang="de-DE" sz="2800" b="0" strike="noStrike" spc="-1">
              <a:solidFill>
                <a:srgbClr val="000000"/>
              </a:solid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de-DE" sz="1800" b="0" strike="noStrike" spc="-1">
              <a:solidFill>
                <a:srgbClr val="000000"/>
              </a:solidFill>
              <a:latin typeface="Calibri"/>
            </a:endParaRPr>
          </a:p>
        </p:txBody>
      </p:sp>
      <p:sp>
        <p:nvSpPr>
          <p:cNvPr id="30"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de-DE" sz="2800" b="0" strike="noStrike" spc="-1">
              <a:solidFill>
                <a:srgbClr val="000000"/>
              </a:solidFill>
              <a:latin typeface="Calibri"/>
            </a:endParaRPr>
          </a:p>
        </p:txBody>
      </p:sp>
      <p:sp>
        <p:nvSpPr>
          <p:cNvPr id="31"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de-DE" sz="2800" b="0" strike="noStrike" spc="-1">
              <a:solidFill>
                <a:srgbClr val="000000"/>
              </a:solidFill>
              <a:latin typeface="Calibri"/>
            </a:endParaRPr>
          </a:p>
        </p:txBody>
      </p:sp>
      <p:sp>
        <p:nvSpPr>
          <p:cNvPr id="32"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de-DE" sz="2800" b="0" strike="noStrike" spc="-1">
              <a:solidFill>
                <a:srgbClr val="000000"/>
              </a:solidFill>
              <a:latin typeface="Calibri"/>
            </a:endParaRPr>
          </a:p>
        </p:txBody>
      </p:sp>
      <p:sp>
        <p:nvSpPr>
          <p:cNvPr id="33" name="PlaceHolder 5"/>
          <p:cNvSpPr>
            <a:spLocks noGrp="1"/>
          </p:cNvSpPr>
          <p:nvPr>
            <p:ph type="body"/>
          </p:nvPr>
        </p:nvSpPr>
        <p:spPr>
          <a:xfrm>
            <a:off x="6226200" y="4098240"/>
            <a:ext cx="5131080" cy="2075040"/>
          </a:xfrm>
          <a:prstGeom prst="rect">
            <a:avLst/>
          </a:prstGeom>
        </p:spPr>
        <p:txBody>
          <a:bodyPr lIns="0" tIns="0" rIns="0" bIns="0">
            <a:normAutofit/>
          </a:bodyPr>
          <a:lstStyle/>
          <a:p>
            <a:endParaRPr lang="de-DE" sz="2800" b="0" strike="noStrike" spc="-1">
              <a:solidFill>
                <a:srgbClr val="000000"/>
              </a:solidFill>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de-DE" sz="1800" b="0" strike="noStrike" spc="-1">
              <a:solidFill>
                <a:srgbClr val="000000"/>
              </a:solidFill>
              <a:latin typeface="Calibri"/>
            </a:endParaRPr>
          </a:p>
        </p:txBody>
      </p:sp>
      <p:sp>
        <p:nvSpPr>
          <p:cNvPr id="35" name="PlaceHolder 2"/>
          <p:cNvSpPr>
            <a:spLocks noGrp="1"/>
          </p:cNvSpPr>
          <p:nvPr>
            <p:ph type="body"/>
          </p:nvPr>
        </p:nvSpPr>
        <p:spPr>
          <a:xfrm>
            <a:off x="838080" y="1825560"/>
            <a:ext cx="3385800" cy="2075040"/>
          </a:xfrm>
          <a:prstGeom prst="rect">
            <a:avLst/>
          </a:prstGeom>
        </p:spPr>
        <p:txBody>
          <a:bodyPr lIns="0" tIns="0" rIns="0" bIns="0">
            <a:normAutofit/>
          </a:bodyPr>
          <a:lstStyle/>
          <a:p>
            <a:endParaRPr lang="de-DE" sz="2800" b="0" strike="noStrike" spc="-1">
              <a:solidFill>
                <a:srgbClr val="000000"/>
              </a:solidFill>
              <a:latin typeface="Calibri"/>
            </a:endParaRPr>
          </a:p>
        </p:txBody>
      </p:sp>
      <p:sp>
        <p:nvSpPr>
          <p:cNvPr id="36" name="PlaceHolder 3"/>
          <p:cNvSpPr>
            <a:spLocks noGrp="1"/>
          </p:cNvSpPr>
          <p:nvPr>
            <p:ph type="body"/>
          </p:nvPr>
        </p:nvSpPr>
        <p:spPr>
          <a:xfrm>
            <a:off x="4393440" y="1825560"/>
            <a:ext cx="3385800" cy="2075040"/>
          </a:xfrm>
          <a:prstGeom prst="rect">
            <a:avLst/>
          </a:prstGeom>
        </p:spPr>
        <p:txBody>
          <a:bodyPr lIns="0" tIns="0" rIns="0" bIns="0">
            <a:normAutofit/>
          </a:bodyPr>
          <a:lstStyle/>
          <a:p>
            <a:endParaRPr lang="de-DE" sz="2800" b="0" strike="noStrike" spc="-1">
              <a:solidFill>
                <a:srgbClr val="000000"/>
              </a:solidFill>
              <a:latin typeface="Calibri"/>
            </a:endParaRPr>
          </a:p>
        </p:txBody>
      </p:sp>
      <p:sp>
        <p:nvSpPr>
          <p:cNvPr id="37" name="PlaceHolder 4"/>
          <p:cNvSpPr>
            <a:spLocks noGrp="1"/>
          </p:cNvSpPr>
          <p:nvPr>
            <p:ph type="body"/>
          </p:nvPr>
        </p:nvSpPr>
        <p:spPr>
          <a:xfrm>
            <a:off x="7949160" y="1825560"/>
            <a:ext cx="3385800" cy="2075040"/>
          </a:xfrm>
          <a:prstGeom prst="rect">
            <a:avLst/>
          </a:prstGeom>
        </p:spPr>
        <p:txBody>
          <a:bodyPr lIns="0" tIns="0" rIns="0" bIns="0">
            <a:normAutofit/>
          </a:bodyPr>
          <a:lstStyle/>
          <a:p>
            <a:endParaRPr lang="de-DE" sz="2800" b="0" strike="noStrike" spc="-1">
              <a:solidFill>
                <a:srgbClr val="000000"/>
              </a:solidFill>
              <a:latin typeface="Calibri"/>
            </a:endParaRPr>
          </a:p>
        </p:txBody>
      </p:sp>
      <p:sp>
        <p:nvSpPr>
          <p:cNvPr id="38" name="PlaceHolder 5"/>
          <p:cNvSpPr>
            <a:spLocks noGrp="1"/>
          </p:cNvSpPr>
          <p:nvPr>
            <p:ph type="body"/>
          </p:nvPr>
        </p:nvSpPr>
        <p:spPr>
          <a:xfrm>
            <a:off x="838080" y="4098240"/>
            <a:ext cx="3385800" cy="2075040"/>
          </a:xfrm>
          <a:prstGeom prst="rect">
            <a:avLst/>
          </a:prstGeom>
        </p:spPr>
        <p:txBody>
          <a:bodyPr lIns="0" tIns="0" rIns="0" bIns="0">
            <a:normAutofit/>
          </a:bodyPr>
          <a:lstStyle/>
          <a:p>
            <a:endParaRPr lang="de-DE" sz="2800" b="0" strike="noStrike" spc="-1">
              <a:solidFill>
                <a:srgbClr val="000000"/>
              </a:solidFill>
              <a:latin typeface="Calibri"/>
            </a:endParaRPr>
          </a:p>
        </p:txBody>
      </p:sp>
      <p:sp>
        <p:nvSpPr>
          <p:cNvPr id="39" name="PlaceHolder 6"/>
          <p:cNvSpPr>
            <a:spLocks noGrp="1"/>
          </p:cNvSpPr>
          <p:nvPr>
            <p:ph type="body"/>
          </p:nvPr>
        </p:nvSpPr>
        <p:spPr>
          <a:xfrm>
            <a:off x="4393440" y="4098240"/>
            <a:ext cx="3385800" cy="2075040"/>
          </a:xfrm>
          <a:prstGeom prst="rect">
            <a:avLst/>
          </a:prstGeom>
        </p:spPr>
        <p:txBody>
          <a:bodyPr lIns="0" tIns="0" rIns="0" bIns="0">
            <a:normAutofit/>
          </a:bodyPr>
          <a:lstStyle/>
          <a:p>
            <a:endParaRPr lang="de-DE" sz="2800" b="0" strike="noStrike" spc="-1">
              <a:solidFill>
                <a:srgbClr val="000000"/>
              </a:solidFill>
              <a:latin typeface="Calibri"/>
            </a:endParaRPr>
          </a:p>
        </p:txBody>
      </p:sp>
      <p:sp>
        <p:nvSpPr>
          <p:cNvPr id="40" name="PlaceHolder 7"/>
          <p:cNvSpPr>
            <a:spLocks noGrp="1"/>
          </p:cNvSpPr>
          <p:nvPr>
            <p:ph type="body"/>
          </p:nvPr>
        </p:nvSpPr>
        <p:spPr>
          <a:xfrm>
            <a:off x="7949160" y="4098240"/>
            <a:ext cx="3385800" cy="2075040"/>
          </a:xfrm>
          <a:prstGeom prst="rect">
            <a:avLst/>
          </a:prstGeom>
        </p:spPr>
        <p:txBody>
          <a:bodyPr lIns="0" tIns="0" rIns="0" bIns="0">
            <a:normAutofit/>
          </a:bodyPr>
          <a:lstStyle/>
          <a:p>
            <a:endParaRPr lang="de-DE" sz="2800" b="0" strike="noStrike" spc="-1">
              <a:solidFill>
                <a:srgbClr val="000000"/>
              </a:solidFill>
              <a:latin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de-DE" sz="1800" b="0" strike="noStrike" spc="-1">
              <a:solidFill>
                <a:srgbClr val="000000"/>
              </a:solidFill>
              <a:latin typeface="Calibri"/>
            </a:endParaRPr>
          </a:p>
        </p:txBody>
      </p:sp>
      <p:sp>
        <p:nvSpPr>
          <p:cNvPr id="47" name="PlaceHolder 2"/>
          <p:cNvSpPr>
            <a:spLocks noGrp="1"/>
          </p:cNvSpPr>
          <p:nvPr>
            <p:ph type="subTitle"/>
          </p:nvPr>
        </p:nvSpPr>
        <p:spPr>
          <a:xfrm>
            <a:off x="838080" y="1825560"/>
            <a:ext cx="10515240" cy="4350960"/>
          </a:xfrm>
          <a:prstGeom prst="rect">
            <a:avLst/>
          </a:prstGeom>
        </p:spPr>
        <p:txBody>
          <a:bodyPr lIns="0" tIns="0" rIns="0" bIns="0" anchor="ctr">
            <a:noAutofit/>
          </a:bodyPr>
          <a:lstStyle/>
          <a:p>
            <a:pPr algn="ctr"/>
            <a:endParaRPr lang="de-DE"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de-DE" sz="1800" b="0" strike="noStrike" spc="-1">
              <a:solidFill>
                <a:srgbClr val="000000"/>
              </a:solidFill>
              <a:latin typeface="Calibri"/>
            </a:endParaRPr>
          </a:p>
        </p:txBody>
      </p:sp>
      <p:sp>
        <p:nvSpPr>
          <p:cNvPr id="49" name="PlaceHolder 2"/>
          <p:cNvSpPr>
            <a:spLocks noGrp="1"/>
          </p:cNvSpPr>
          <p:nvPr>
            <p:ph type="body"/>
          </p:nvPr>
        </p:nvSpPr>
        <p:spPr>
          <a:xfrm>
            <a:off x="838080" y="1825560"/>
            <a:ext cx="10515240" cy="4350960"/>
          </a:xfrm>
          <a:prstGeom prst="rect">
            <a:avLst/>
          </a:prstGeom>
        </p:spPr>
        <p:txBody>
          <a:bodyPr lIns="0" tIns="0" rIns="0" bIns="0">
            <a:normAutofit/>
          </a:bodyPr>
          <a:lstStyle/>
          <a:p>
            <a:endParaRPr lang="de-DE" sz="2800" b="0" strike="noStrike" spc="-1">
              <a:solidFill>
                <a:srgbClr val="000000"/>
              </a:solidFill>
              <a:latin typeface="Calibri"/>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de-DE" sz="1800" b="0" strike="noStrike" spc="-1">
              <a:solidFill>
                <a:srgbClr val="000000"/>
              </a:solidFill>
              <a:latin typeface="Calibri"/>
            </a:endParaRPr>
          </a:p>
        </p:txBody>
      </p:sp>
      <p:sp>
        <p:nvSpPr>
          <p:cNvPr id="51"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de-DE" sz="2800" b="0" strike="noStrike" spc="-1">
              <a:solidFill>
                <a:srgbClr val="000000"/>
              </a:solidFill>
              <a:latin typeface="Calibri"/>
            </a:endParaRPr>
          </a:p>
        </p:txBody>
      </p:sp>
      <p:sp>
        <p:nvSpPr>
          <p:cNvPr id="52"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de-DE" sz="2800" b="0" strike="noStrike" spc="-1">
              <a:solidFill>
                <a:srgbClr val="000000"/>
              </a:solidFill>
              <a:latin typeface="Calibri"/>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de-DE" sz="1800" b="0" strike="noStrike" spc="-1">
              <a:solidFill>
                <a:srgbClr val="000000"/>
              </a:solidFill>
              <a:latin typeface="Calibri"/>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838080" y="365040"/>
            <a:ext cx="10515240" cy="6144120"/>
          </a:xfrm>
          <a:prstGeom prst="rect">
            <a:avLst/>
          </a:prstGeom>
        </p:spPr>
        <p:txBody>
          <a:bodyPr lIns="0" tIns="0" rIns="0" bIns="0" anchor="ctr">
            <a:noAutofit/>
          </a:bodyPr>
          <a:lstStyle/>
          <a:p>
            <a:pPr algn="ctr"/>
            <a:endParaRPr lang="de-DE"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de-DE" sz="1800" b="0" strike="noStrike" spc="-1">
              <a:solidFill>
                <a:srgbClr val="000000"/>
              </a:solidFill>
              <a:latin typeface="Calibri"/>
            </a:endParaRPr>
          </a:p>
        </p:txBody>
      </p:sp>
      <p:sp>
        <p:nvSpPr>
          <p:cNvPr id="56"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de-DE" sz="2800" b="0" strike="noStrike" spc="-1">
              <a:solidFill>
                <a:srgbClr val="000000"/>
              </a:solidFill>
              <a:latin typeface="Calibri"/>
            </a:endParaRPr>
          </a:p>
        </p:txBody>
      </p:sp>
      <p:sp>
        <p:nvSpPr>
          <p:cNvPr id="57"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de-DE" sz="2800" b="0" strike="noStrike" spc="-1">
              <a:solidFill>
                <a:srgbClr val="000000"/>
              </a:solidFill>
              <a:latin typeface="Calibri"/>
            </a:endParaRPr>
          </a:p>
        </p:txBody>
      </p:sp>
      <p:sp>
        <p:nvSpPr>
          <p:cNvPr id="58"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de-DE" sz="2800" b="0" strike="noStrike" spc="-1">
              <a:solidFill>
                <a:srgbClr val="000000"/>
              </a:solidFill>
              <a:latin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de-DE" sz="1800" b="0" strike="noStrike" spc="-1">
              <a:solidFill>
                <a:srgbClr val="000000"/>
              </a:solidFill>
              <a:latin typeface="Calibri"/>
            </a:endParaRPr>
          </a:p>
        </p:txBody>
      </p:sp>
      <p:sp>
        <p:nvSpPr>
          <p:cNvPr id="6" name="PlaceHolder 2"/>
          <p:cNvSpPr>
            <a:spLocks noGrp="1"/>
          </p:cNvSpPr>
          <p:nvPr>
            <p:ph type="subTitle"/>
          </p:nvPr>
        </p:nvSpPr>
        <p:spPr>
          <a:xfrm>
            <a:off x="838080" y="1825560"/>
            <a:ext cx="10515240" cy="4350960"/>
          </a:xfrm>
          <a:prstGeom prst="rect">
            <a:avLst/>
          </a:prstGeom>
        </p:spPr>
        <p:txBody>
          <a:bodyPr lIns="0" tIns="0" rIns="0" bIns="0" anchor="ctr">
            <a:noAutofit/>
          </a:bodyPr>
          <a:lstStyle/>
          <a:p>
            <a:pPr algn="ctr"/>
            <a:endParaRPr lang="de-DE"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de-DE" sz="1800" b="0" strike="noStrike" spc="-1">
              <a:solidFill>
                <a:srgbClr val="000000"/>
              </a:solidFill>
              <a:latin typeface="Calibri"/>
            </a:endParaRPr>
          </a:p>
        </p:txBody>
      </p:sp>
      <p:sp>
        <p:nvSpPr>
          <p:cNvPr id="60"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de-DE" sz="2800" b="0" strike="noStrike" spc="-1">
              <a:solidFill>
                <a:srgbClr val="000000"/>
              </a:solidFill>
              <a:latin typeface="Calibri"/>
            </a:endParaRPr>
          </a:p>
        </p:txBody>
      </p:sp>
      <p:sp>
        <p:nvSpPr>
          <p:cNvPr id="61"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de-DE" sz="2800" b="0" strike="noStrike" spc="-1">
              <a:solidFill>
                <a:srgbClr val="000000"/>
              </a:solidFill>
              <a:latin typeface="Calibri"/>
            </a:endParaRPr>
          </a:p>
        </p:txBody>
      </p:sp>
      <p:sp>
        <p:nvSpPr>
          <p:cNvPr id="62" name="PlaceHolder 4"/>
          <p:cNvSpPr>
            <a:spLocks noGrp="1"/>
          </p:cNvSpPr>
          <p:nvPr>
            <p:ph type="body"/>
          </p:nvPr>
        </p:nvSpPr>
        <p:spPr>
          <a:xfrm>
            <a:off x="6226200" y="4098240"/>
            <a:ext cx="5131080" cy="2075040"/>
          </a:xfrm>
          <a:prstGeom prst="rect">
            <a:avLst/>
          </a:prstGeom>
        </p:spPr>
        <p:txBody>
          <a:bodyPr lIns="0" tIns="0" rIns="0" bIns="0">
            <a:normAutofit/>
          </a:bodyPr>
          <a:lstStyle/>
          <a:p>
            <a:endParaRPr lang="de-DE" sz="2800" b="0" strike="noStrike" spc="-1">
              <a:solidFill>
                <a:srgbClr val="000000"/>
              </a:solidFill>
              <a:latin typeface="Calibri"/>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de-DE" sz="1800" b="0" strike="noStrike" spc="-1">
              <a:solidFill>
                <a:srgbClr val="000000"/>
              </a:solidFill>
              <a:latin typeface="Calibri"/>
            </a:endParaRPr>
          </a:p>
        </p:txBody>
      </p:sp>
      <p:sp>
        <p:nvSpPr>
          <p:cNvPr id="64"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de-DE" sz="2800" b="0" strike="noStrike" spc="-1">
              <a:solidFill>
                <a:srgbClr val="000000"/>
              </a:solidFill>
              <a:latin typeface="Calibri"/>
            </a:endParaRPr>
          </a:p>
        </p:txBody>
      </p:sp>
      <p:sp>
        <p:nvSpPr>
          <p:cNvPr id="65"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de-DE" sz="2800" b="0" strike="noStrike" spc="-1">
              <a:solidFill>
                <a:srgbClr val="000000"/>
              </a:solidFill>
              <a:latin typeface="Calibri"/>
            </a:endParaRPr>
          </a:p>
        </p:txBody>
      </p:sp>
      <p:sp>
        <p:nvSpPr>
          <p:cNvPr id="66" name="PlaceHolder 4"/>
          <p:cNvSpPr>
            <a:spLocks noGrp="1"/>
          </p:cNvSpPr>
          <p:nvPr>
            <p:ph type="body"/>
          </p:nvPr>
        </p:nvSpPr>
        <p:spPr>
          <a:xfrm>
            <a:off x="838080" y="4098240"/>
            <a:ext cx="10515240" cy="2075040"/>
          </a:xfrm>
          <a:prstGeom prst="rect">
            <a:avLst/>
          </a:prstGeom>
        </p:spPr>
        <p:txBody>
          <a:bodyPr lIns="0" tIns="0" rIns="0" bIns="0">
            <a:normAutofit/>
          </a:bodyPr>
          <a:lstStyle/>
          <a:p>
            <a:endParaRPr lang="de-DE" sz="2800" b="0" strike="noStrike" spc="-1">
              <a:solidFill>
                <a:srgbClr val="000000"/>
              </a:solidFill>
              <a:latin typeface="Calibri"/>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de-DE" sz="1800" b="0" strike="noStrike" spc="-1">
              <a:solidFill>
                <a:srgbClr val="000000"/>
              </a:solidFill>
              <a:latin typeface="Calibri"/>
            </a:endParaRPr>
          </a:p>
        </p:txBody>
      </p:sp>
      <p:sp>
        <p:nvSpPr>
          <p:cNvPr id="68" name="PlaceHolder 2"/>
          <p:cNvSpPr>
            <a:spLocks noGrp="1"/>
          </p:cNvSpPr>
          <p:nvPr>
            <p:ph type="body"/>
          </p:nvPr>
        </p:nvSpPr>
        <p:spPr>
          <a:xfrm>
            <a:off x="838080" y="1825560"/>
            <a:ext cx="10515240" cy="2075040"/>
          </a:xfrm>
          <a:prstGeom prst="rect">
            <a:avLst/>
          </a:prstGeom>
        </p:spPr>
        <p:txBody>
          <a:bodyPr lIns="0" tIns="0" rIns="0" bIns="0">
            <a:normAutofit/>
          </a:bodyPr>
          <a:lstStyle/>
          <a:p>
            <a:endParaRPr lang="de-DE" sz="2800" b="0" strike="noStrike" spc="-1">
              <a:solidFill>
                <a:srgbClr val="000000"/>
              </a:solidFill>
              <a:latin typeface="Calibri"/>
            </a:endParaRPr>
          </a:p>
        </p:txBody>
      </p:sp>
      <p:sp>
        <p:nvSpPr>
          <p:cNvPr id="69" name="PlaceHolder 3"/>
          <p:cNvSpPr>
            <a:spLocks noGrp="1"/>
          </p:cNvSpPr>
          <p:nvPr>
            <p:ph type="body"/>
          </p:nvPr>
        </p:nvSpPr>
        <p:spPr>
          <a:xfrm>
            <a:off x="838080" y="4098240"/>
            <a:ext cx="10515240" cy="2075040"/>
          </a:xfrm>
          <a:prstGeom prst="rect">
            <a:avLst/>
          </a:prstGeom>
        </p:spPr>
        <p:txBody>
          <a:bodyPr lIns="0" tIns="0" rIns="0" bIns="0">
            <a:normAutofit/>
          </a:bodyPr>
          <a:lstStyle/>
          <a:p>
            <a:endParaRPr lang="de-DE" sz="2800" b="0" strike="noStrike" spc="-1">
              <a:solidFill>
                <a:srgbClr val="000000"/>
              </a:solidFill>
              <a:latin typeface="Calibri"/>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de-DE" sz="1800" b="0" strike="noStrike" spc="-1">
              <a:solidFill>
                <a:srgbClr val="000000"/>
              </a:solidFill>
              <a:latin typeface="Calibri"/>
            </a:endParaRPr>
          </a:p>
        </p:txBody>
      </p:sp>
      <p:sp>
        <p:nvSpPr>
          <p:cNvPr id="71"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de-DE" sz="2800" b="0" strike="noStrike" spc="-1">
              <a:solidFill>
                <a:srgbClr val="000000"/>
              </a:solidFill>
              <a:latin typeface="Calibri"/>
            </a:endParaRPr>
          </a:p>
        </p:txBody>
      </p:sp>
      <p:sp>
        <p:nvSpPr>
          <p:cNvPr id="72"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de-DE" sz="2800" b="0" strike="noStrike" spc="-1">
              <a:solidFill>
                <a:srgbClr val="000000"/>
              </a:solidFill>
              <a:latin typeface="Calibri"/>
            </a:endParaRPr>
          </a:p>
        </p:txBody>
      </p:sp>
      <p:sp>
        <p:nvSpPr>
          <p:cNvPr id="73"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de-DE" sz="2800" b="0" strike="noStrike" spc="-1">
              <a:solidFill>
                <a:srgbClr val="000000"/>
              </a:solidFill>
              <a:latin typeface="Calibri"/>
            </a:endParaRPr>
          </a:p>
        </p:txBody>
      </p:sp>
      <p:sp>
        <p:nvSpPr>
          <p:cNvPr id="74" name="PlaceHolder 5"/>
          <p:cNvSpPr>
            <a:spLocks noGrp="1"/>
          </p:cNvSpPr>
          <p:nvPr>
            <p:ph type="body"/>
          </p:nvPr>
        </p:nvSpPr>
        <p:spPr>
          <a:xfrm>
            <a:off x="6226200" y="4098240"/>
            <a:ext cx="5131080" cy="2075040"/>
          </a:xfrm>
          <a:prstGeom prst="rect">
            <a:avLst/>
          </a:prstGeom>
        </p:spPr>
        <p:txBody>
          <a:bodyPr lIns="0" tIns="0" rIns="0" bIns="0">
            <a:normAutofit/>
          </a:bodyPr>
          <a:lstStyle/>
          <a:p>
            <a:endParaRPr lang="de-DE" sz="2800" b="0" strike="noStrike" spc="-1">
              <a:solidFill>
                <a:srgbClr val="000000"/>
              </a:solidFill>
              <a:latin typeface="Calibri"/>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de-DE" sz="1800" b="0" strike="noStrike" spc="-1">
              <a:solidFill>
                <a:srgbClr val="000000"/>
              </a:solidFill>
              <a:latin typeface="Calibri"/>
            </a:endParaRPr>
          </a:p>
        </p:txBody>
      </p:sp>
      <p:sp>
        <p:nvSpPr>
          <p:cNvPr id="76" name="PlaceHolder 2"/>
          <p:cNvSpPr>
            <a:spLocks noGrp="1"/>
          </p:cNvSpPr>
          <p:nvPr>
            <p:ph type="body"/>
          </p:nvPr>
        </p:nvSpPr>
        <p:spPr>
          <a:xfrm>
            <a:off x="838080" y="1825560"/>
            <a:ext cx="3385800" cy="2075040"/>
          </a:xfrm>
          <a:prstGeom prst="rect">
            <a:avLst/>
          </a:prstGeom>
        </p:spPr>
        <p:txBody>
          <a:bodyPr lIns="0" tIns="0" rIns="0" bIns="0">
            <a:normAutofit/>
          </a:bodyPr>
          <a:lstStyle/>
          <a:p>
            <a:endParaRPr lang="de-DE" sz="2800" b="0" strike="noStrike" spc="-1">
              <a:solidFill>
                <a:srgbClr val="000000"/>
              </a:solidFill>
              <a:latin typeface="Calibri"/>
            </a:endParaRPr>
          </a:p>
        </p:txBody>
      </p:sp>
      <p:sp>
        <p:nvSpPr>
          <p:cNvPr id="77" name="PlaceHolder 3"/>
          <p:cNvSpPr>
            <a:spLocks noGrp="1"/>
          </p:cNvSpPr>
          <p:nvPr>
            <p:ph type="body"/>
          </p:nvPr>
        </p:nvSpPr>
        <p:spPr>
          <a:xfrm>
            <a:off x="4393440" y="1825560"/>
            <a:ext cx="3385800" cy="2075040"/>
          </a:xfrm>
          <a:prstGeom prst="rect">
            <a:avLst/>
          </a:prstGeom>
        </p:spPr>
        <p:txBody>
          <a:bodyPr lIns="0" tIns="0" rIns="0" bIns="0">
            <a:normAutofit/>
          </a:bodyPr>
          <a:lstStyle/>
          <a:p>
            <a:endParaRPr lang="de-DE" sz="2800" b="0" strike="noStrike" spc="-1">
              <a:solidFill>
                <a:srgbClr val="000000"/>
              </a:solidFill>
              <a:latin typeface="Calibri"/>
            </a:endParaRPr>
          </a:p>
        </p:txBody>
      </p:sp>
      <p:sp>
        <p:nvSpPr>
          <p:cNvPr id="78" name="PlaceHolder 4"/>
          <p:cNvSpPr>
            <a:spLocks noGrp="1"/>
          </p:cNvSpPr>
          <p:nvPr>
            <p:ph type="body"/>
          </p:nvPr>
        </p:nvSpPr>
        <p:spPr>
          <a:xfrm>
            <a:off x="7949160" y="1825560"/>
            <a:ext cx="3385800" cy="2075040"/>
          </a:xfrm>
          <a:prstGeom prst="rect">
            <a:avLst/>
          </a:prstGeom>
        </p:spPr>
        <p:txBody>
          <a:bodyPr lIns="0" tIns="0" rIns="0" bIns="0">
            <a:normAutofit/>
          </a:bodyPr>
          <a:lstStyle/>
          <a:p>
            <a:endParaRPr lang="de-DE" sz="2800" b="0" strike="noStrike" spc="-1">
              <a:solidFill>
                <a:srgbClr val="000000"/>
              </a:solidFill>
              <a:latin typeface="Calibri"/>
            </a:endParaRPr>
          </a:p>
        </p:txBody>
      </p:sp>
      <p:sp>
        <p:nvSpPr>
          <p:cNvPr id="79" name="PlaceHolder 5"/>
          <p:cNvSpPr>
            <a:spLocks noGrp="1"/>
          </p:cNvSpPr>
          <p:nvPr>
            <p:ph type="body"/>
          </p:nvPr>
        </p:nvSpPr>
        <p:spPr>
          <a:xfrm>
            <a:off x="838080" y="4098240"/>
            <a:ext cx="3385800" cy="2075040"/>
          </a:xfrm>
          <a:prstGeom prst="rect">
            <a:avLst/>
          </a:prstGeom>
        </p:spPr>
        <p:txBody>
          <a:bodyPr lIns="0" tIns="0" rIns="0" bIns="0">
            <a:normAutofit/>
          </a:bodyPr>
          <a:lstStyle/>
          <a:p>
            <a:endParaRPr lang="de-DE" sz="2800" b="0" strike="noStrike" spc="-1">
              <a:solidFill>
                <a:srgbClr val="000000"/>
              </a:solidFill>
              <a:latin typeface="Calibri"/>
            </a:endParaRPr>
          </a:p>
        </p:txBody>
      </p:sp>
      <p:sp>
        <p:nvSpPr>
          <p:cNvPr id="80" name="PlaceHolder 6"/>
          <p:cNvSpPr>
            <a:spLocks noGrp="1"/>
          </p:cNvSpPr>
          <p:nvPr>
            <p:ph type="body"/>
          </p:nvPr>
        </p:nvSpPr>
        <p:spPr>
          <a:xfrm>
            <a:off x="4393440" y="4098240"/>
            <a:ext cx="3385800" cy="2075040"/>
          </a:xfrm>
          <a:prstGeom prst="rect">
            <a:avLst/>
          </a:prstGeom>
        </p:spPr>
        <p:txBody>
          <a:bodyPr lIns="0" tIns="0" rIns="0" bIns="0">
            <a:normAutofit/>
          </a:bodyPr>
          <a:lstStyle/>
          <a:p>
            <a:endParaRPr lang="de-DE" sz="2800" b="0" strike="noStrike" spc="-1">
              <a:solidFill>
                <a:srgbClr val="000000"/>
              </a:solidFill>
              <a:latin typeface="Calibri"/>
            </a:endParaRPr>
          </a:p>
        </p:txBody>
      </p:sp>
      <p:sp>
        <p:nvSpPr>
          <p:cNvPr id="81" name="PlaceHolder 7"/>
          <p:cNvSpPr>
            <a:spLocks noGrp="1"/>
          </p:cNvSpPr>
          <p:nvPr>
            <p:ph type="body"/>
          </p:nvPr>
        </p:nvSpPr>
        <p:spPr>
          <a:xfrm>
            <a:off x="7949160" y="4098240"/>
            <a:ext cx="3385800" cy="2075040"/>
          </a:xfrm>
          <a:prstGeom prst="rect">
            <a:avLst/>
          </a:prstGeom>
        </p:spPr>
        <p:txBody>
          <a:bodyPr lIns="0" tIns="0" rIns="0" bIns="0">
            <a:normAutofit/>
          </a:bodyPr>
          <a:lstStyle/>
          <a:p>
            <a:endParaRPr lang="de-DE" sz="2800" b="0" strike="noStrike" spc="-1">
              <a:solidFill>
                <a:srgbClr val="000000"/>
              </a:solidFill>
              <a:latin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de-DE" sz="1800" b="0" strike="noStrike" spc="-1">
              <a:solidFill>
                <a:srgbClr val="000000"/>
              </a:solidFill>
              <a:latin typeface="Calibri"/>
            </a:endParaRPr>
          </a:p>
        </p:txBody>
      </p:sp>
      <p:sp>
        <p:nvSpPr>
          <p:cNvPr id="8" name="PlaceHolder 2"/>
          <p:cNvSpPr>
            <a:spLocks noGrp="1"/>
          </p:cNvSpPr>
          <p:nvPr>
            <p:ph type="body"/>
          </p:nvPr>
        </p:nvSpPr>
        <p:spPr>
          <a:xfrm>
            <a:off x="838080" y="1825560"/>
            <a:ext cx="10515240" cy="4350960"/>
          </a:xfrm>
          <a:prstGeom prst="rect">
            <a:avLst/>
          </a:prstGeom>
        </p:spPr>
        <p:txBody>
          <a:bodyPr lIns="0" tIns="0" rIns="0" bIns="0">
            <a:normAutofit/>
          </a:bodyPr>
          <a:lstStyle/>
          <a:p>
            <a:endParaRPr lang="de-DE" sz="2800" b="0" strike="noStrike" spc="-1">
              <a:solidFill>
                <a:srgbClr val="000000"/>
              </a:solid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de-DE" sz="1800" b="0" strike="noStrike" spc="-1">
              <a:solidFill>
                <a:srgbClr val="000000"/>
              </a:solidFill>
              <a:latin typeface="Calibri"/>
            </a:endParaRPr>
          </a:p>
        </p:txBody>
      </p:sp>
      <p:sp>
        <p:nvSpPr>
          <p:cNvPr id="10"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de-DE" sz="2800" b="0" strike="noStrike" spc="-1">
              <a:solidFill>
                <a:srgbClr val="000000"/>
              </a:solidFill>
              <a:latin typeface="Calibri"/>
            </a:endParaRPr>
          </a:p>
        </p:txBody>
      </p:sp>
      <p:sp>
        <p:nvSpPr>
          <p:cNvPr id="11"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de-DE" sz="2800" b="0" strike="noStrike" spc="-1">
              <a:solidFill>
                <a:srgbClr val="000000"/>
              </a:solidFill>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de-DE" sz="1800" b="0" strike="noStrike" spc="-1">
              <a:solidFill>
                <a:srgbClr val="000000"/>
              </a:solidFill>
              <a:latin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838080" y="365040"/>
            <a:ext cx="10515240" cy="6144120"/>
          </a:xfrm>
          <a:prstGeom prst="rect">
            <a:avLst/>
          </a:prstGeom>
        </p:spPr>
        <p:txBody>
          <a:bodyPr lIns="0" tIns="0" rIns="0" bIns="0" anchor="ctr">
            <a:noAutofit/>
          </a:bodyPr>
          <a:lstStyle/>
          <a:p>
            <a:pPr algn="ctr"/>
            <a:endParaRPr lang="de-DE"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de-DE" sz="1800" b="0" strike="noStrike" spc="-1">
              <a:solidFill>
                <a:srgbClr val="000000"/>
              </a:solidFill>
              <a:latin typeface="Calibri"/>
            </a:endParaRPr>
          </a:p>
        </p:txBody>
      </p:sp>
      <p:sp>
        <p:nvSpPr>
          <p:cNvPr id="15"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de-DE" sz="2800" b="0" strike="noStrike" spc="-1">
              <a:solidFill>
                <a:srgbClr val="000000"/>
              </a:solidFill>
              <a:latin typeface="Calibri"/>
            </a:endParaRPr>
          </a:p>
        </p:txBody>
      </p:sp>
      <p:sp>
        <p:nvSpPr>
          <p:cNvPr id="16"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de-DE" sz="2800" b="0" strike="noStrike" spc="-1">
              <a:solidFill>
                <a:srgbClr val="000000"/>
              </a:solidFill>
              <a:latin typeface="Calibri"/>
            </a:endParaRPr>
          </a:p>
        </p:txBody>
      </p:sp>
      <p:sp>
        <p:nvSpPr>
          <p:cNvPr id="17"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de-DE" sz="2800" b="0" strike="noStrike" spc="-1">
              <a:solidFill>
                <a:srgbClr val="000000"/>
              </a:solid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de-DE" sz="1800" b="0" strike="noStrike" spc="-1">
              <a:solidFill>
                <a:srgbClr val="000000"/>
              </a:solidFill>
              <a:latin typeface="Calibri"/>
            </a:endParaRPr>
          </a:p>
        </p:txBody>
      </p:sp>
      <p:sp>
        <p:nvSpPr>
          <p:cNvPr id="19"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de-DE" sz="2800" b="0" strike="noStrike" spc="-1">
              <a:solidFill>
                <a:srgbClr val="000000"/>
              </a:solidFill>
              <a:latin typeface="Calibri"/>
            </a:endParaRPr>
          </a:p>
        </p:txBody>
      </p:sp>
      <p:sp>
        <p:nvSpPr>
          <p:cNvPr id="20"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de-DE" sz="2800" b="0" strike="noStrike" spc="-1">
              <a:solidFill>
                <a:srgbClr val="000000"/>
              </a:solidFill>
              <a:latin typeface="Calibri"/>
            </a:endParaRPr>
          </a:p>
        </p:txBody>
      </p:sp>
      <p:sp>
        <p:nvSpPr>
          <p:cNvPr id="21" name="PlaceHolder 4"/>
          <p:cNvSpPr>
            <a:spLocks noGrp="1"/>
          </p:cNvSpPr>
          <p:nvPr>
            <p:ph type="body"/>
          </p:nvPr>
        </p:nvSpPr>
        <p:spPr>
          <a:xfrm>
            <a:off x="6226200" y="4098240"/>
            <a:ext cx="5131080" cy="2075040"/>
          </a:xfrm>
          <a:prstGeom prst="rect">
            <a:avLst/>
          </a:prstGeom>
        </p:spPr>
        <p:txBody>
          <a:bodyPr lIns="0" tIns="0" rIns="0" bIns="0">
            <a:normAutofit/>
          </a:bodyPr>
          <a:lstStyle/>
          <a:p>
            <a:endParaRPr lang="de-DE" sz="2800" b="0" strike="noStrike" spc="-1">
              <a:solidFill>
                <a:srgbClr val="000000"/>
              </a:solid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de-DE" sz="1800" b="0" strike="noStrike" spc="-1">
              <a:solidFill>
                <a:srgbClr val="000000"/>
              </a:solidFill>
              <a:latin typeface="Calibri"/>
            </a:endParaRPr>
          </a:p>
        </p:txBody>
      </p:sp>
      <p:sp>
        <p:nvSpPr>
          <p:cNvPr id="23"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de-DE" sz="2800" b="0" strike="noStrike" spc="-1">
              <a:solidFill>
                <a:srgbClr val="000000"/>
              </a:solidFill>
              <a:latin typeface="Calibri"/>
            </a:endParaRPr>
          </a:p>
        </p:txBody>
      </p:sp>
      <p:sp>
        <p:nvSpPr>
          <p:cNvPr id="24"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de-DE" sz="2800" b="0" strike="noStrike" spc="-1">
              <a:solidFill>
                <a:srgbClr val="000000"/>
              </a:solidFill>
              <a:latin typeface="Calibri"/>
            </a:endParaRPr>
          </a:p>
        </p:txBody>
      </p:sp>
      <p:sp>
        <p:nvSpPr>
          <p:cNvPr id="25" name="PlaceHolder 4"/>
          <p:cNvSpPr>
            <a:spLocks noGrp="1"/>
          </p:cNvSpPr>
          <p:nvPr>
            <p:ph type="body"/>
          </p:nvPr>
        </p:nvSpPr>
        <p:spPr>
          <a:xfrm>
            <a:off x="838080" y="4098240"/>
            <a:ext cx="10515240" cy="2075040"/>
          </a:xfrm>
          <a:prstGeom prst="rect">
            <a:avLst/>
          </a:prstGeom>
        </p:spPr>
        <p:txBody>
          <a:bodyPr lIns="0" tIns="0" rIns="0" bIns="0">
            <a:normAutofit/>
          </a:bodyPr>
          <a:lstStyle/>
          <a:p>
            <a:endParaRPr lang="de-DE" sz="2800" b="0" strike="noStrike" spc="-1">
              <a:solidFill>
                <a:srgbClr val="000000"/>
              </a:solid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1523880" y="1122480"/>
            <a:ext cx="9143640" cy="2387160"/>
          </a:xfrm>
          <a:prstGeom prst="rect">
            <a:avLst/>
          </a:prstGeom>
        </p:spPr>
        <p:txBody>
          <a:bodyPr anchor="b">
            <a:noAutofit/>
          </a:bodyPr>
          <a:lstStyle/>
          <a:p>
            <a:pPr algn="ctr">
              <a:lnSpc>
                <a:spcPct val="90000"/>
              </a:lnSpc>
            </a:pPr>
            <a:r>
              <a:rPr lang="de-DE" sz="6000" b="0" strike="noStrike" spc="-1">
                <a:solidFill>
                  <a:srgbClr val="000000"/>
                </a:solidFill>
                <a:latin typeface="Calibri Light"/>
              </a:rPr>
              <a:t>Mastertitelformat bearbeiten</a:t>
            </a:r>
            <a:endParaRPr lang="de-DE" sz="6000" b="0" strike="noStrike" spc="-1">
              <a:solidFill>
                <a:srgbClr val="000000"/>
              </a:solidFill>
              <a:latin typeface="Calibri"/>
            </a:endParaRPr>
          </a:p>
        </p:txBody>
      </p:sp>
      <p:sp>
        <p:nvSpPr>
          <p:cNvPr id="6" name="PlaceHolder 2"/>
          <p:cNvSpPr>
            <a:spLocks noGrp="1"/>
          </p:cNvSpPr>
          <p:nvPr>
            <p:ph type="dt"/>
          </p:nvPr>
        </p:nvSpPr>
        <p:spPr>
          <a:xfrm>
            <a:off x="838080" y="6356520"/>
            <a:ext cx="2742840" cy="364680"/>
          </a:xfrm>
          <a:prstGeom prst="rect">
            <a:avLst/>
          </a:prstGeom>
        </p:spPr>
        <p:txBody>
          <a:bodyPr anchor="ctr">
            <a:noAutofit/>
          </a:bodyPr>
          <a:lstStyle/>
          <a:p>
            <a:pPr>
              <a:lnSpc>
                <a:spcPct val="100000"/>
              </a:lnSpc>
            </a:pPr>
            <a:fld id="{74A69FA0-748B-48FC-856F-E5050C677A15}" type="datetime">
              <a:rPr lang="de-DE" sz="1200" b="0" strike="noStrike" spc="-1">
                <a:solidFill>
                  <a:srgbClr val="8B8B8B"/>
                </a:solidFill>
                <a:latin typeface="Calibri"/>
              </a:rPr>
              <a:t>01.05.2022</a:t>
            </a:fld>
            <a:endParaRPr lang="de-DE" sz="1200" b="0" strike="noStrike" spc="-1">
              <a:latin typeface="Times New Roman"/>
            </a:endParaRPr>
          </a:p>
        </p:txBody>
      </p:sp>
      <p:sp>
        <p:nvSpPr>
          <p:cNvPr id="2" name="PlaceHolder 3"/>
          <p:cNvSpPr>
            <a:spLocks noGrp="1"/>
          </p:cNvSpPr>
          <p:nvPr>
            <p:ph type="ftr"/>
          </p:nvPr>
        </p:nvSpPr>
        <p:spPr>
          <a:xfrm>
            <a:off x="4038480" y="6356520"/>
            <a:ext cx="4114440" cy="364680"/>
          </a:xfrm>
          <a:prstGeom prst="rect">
            <a:avLst/>
          </a:prstGeom>
        </p:spPr>
        <p:txBody>
          <a:bodyPr anchor="ctr">
            <a:noAutofit/>
          </a:bodyPr>
          <a:lstStyle/>
          <a:p>
            <a:endParaRPr lang="de-DE" sz="2400" b="0" strike="noStrike" spc="-1">
              <a:latin typeface="Times New Roman"/>
            </a:endParaRPr>
          </a:p>
        </p:txBody>
      </p:sp>
      <p:sp>
        <p:nvSpPr>
          <p:cNvPr id="3" name="PlaceHolder 4"/>
          <p:cNvSpPr>
            <a:spLocks noGrp="1"/>
          </p:cNvSpPr>
          <p:nvPr>
            <p:ph type="sldNum"/>
          </p:nvPr>
        </p:nvSpPr>
        <p:spPr>
          <a:xfrm>
            <a:off x="8610480" y="6356520"/>
            <a:ext cx="2742840" cy="364680"/>
          </a:xfrm>
          <a:prstGeom prst="rect">
            <a:avLst/>
          </a:prstGeom>
        </p:spPr>
        <p:txBody>
          <a:bodyPr anchor="ctr">
            <a:noAutofit/>
          </a:bodyPr>
          <a:lstStyle/>
          <a:p>
            <a:pPr algn="r">
              <a:lnSpc>
                <a:spcPct val="100000"/>
              </a:lnSpc>
            </a:pPr>
            <a:fld id="{7A3BFCCD-1DCD-4F54-891C-3A949155EF85}" type="slidenum">
              <a:rPr lang="de-DE" sz="1200" b="0" strike="noStrike" spc="-1">
                <a:solidFill>
                  <a:srgbClr val="8B8B8B"/>
                </a:solidFill>
                <a:latin typeface="Calibri"/>
              </a:rPr>
              <a:t>‹Nr.›</a:t>
            </a:fld>
            <a:endParaRPr lang="de-DE" sz="1200" b="0" strike="noStrike" spc="-1">
              <a:latin typeface="Times New Roman"/>
            </a:endParaRPr>
          </a:p>
        </p:txBody>
      </p:sp>
      <p:sp>
        <p:nvSpPr>
          <p:cNvPr id="4" name="PlaceHolder 5"/>
          <p:cNvSpPr>
            <a:spLocks noGrp="1"/>
          </p:cNvSpPr>
          <p:nvPr>
            <p:ph type="body"/>
          </p:nvPr>
        </p:nvSpPr>
        <p:spPr>
          <a:xfrm>
            <a:off x="609480" y="1604520"/>
            <a:ext cx="109724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de-DE" sz="2800" b="0" strike="noStrike" spc="-1">
                <a:solidFill>
                  <a:srgbClr val="000000"/>
                </a:solidFill>
                <a:latin typeface="Calibri"/>
              </a:rPr>
              <a:t>Format des Gliederungstextes durch Klicken bearbeiten</a:t>
            </a:r>
          </a:p>
          <a:p>
            <a:pPr marL="864000" lvl="1" indent="-324000">
              <a:spcBef>
                <a:spcPts val="1134"/>
              </a:spcBef>
              <a:buClr>
                <a:srgbClr val="000000"/>
              </a:buClr>
              <a:buSzPct val="75000"/>
              <a:buFont typeface="Symbol" charset="2"/>
              <a:buChar char=""/>
            </a:pPr>
            <a:r>
              <a:rPr lang="de-DE" sz="2000" b="0" strike="noStrike" spc="-1">
                <a:solidFill>
                  <a:srgbClr val="000000"/>
                </a:solidFill>
                <a:latin typeface="Calibri"/>
              </a:rPr>
              <a:t>Zweite Gliederungsebene</a:t>
            </a:r>
          </a:p>
          <a:p>
            <a:pPr marL="1296000" lvl="2" indent="-288000">
              <a:spcBef>
                <a:spcPts val="850"/>
              </a:spcBef>
              <a:buClr>
                <a:srgbClr val="000000"/>
              </a:buClr>
              <a:buSzPct val="45000"/>
              <a:buFont typeface="Wingdings" charset="2"/>
              <a:buChar char=""/>
            </a:pPr>
            <a:r>
              <a:rPr lang="de-DE" sz="1800" b="0" strike="noStrike" spc="-1">
                <a:solidFill>
                  <a:srgbClr val="000000"/>
                </a:solidFill>
                <a:latin typeface="Calibri"/>
              </a:rPr>
              <a:t>Dritte Gliederungsebene</a:t>
            </a:r>
          </a:p>
          <a:p>
            <a:pPr marL="1728000" lvl="3" indent="-216000">
              <a:spcBef>
                <a:spcPts val="567"/>
              </a:spcBef>
              <a:buClr>
                <a:srgbClr val="000000"/>
              </a:buClr>
              <a:buSzPct val="75000"/>
              <a:buFont typeface="Symbol" charset="2"/>
              <a:buChar char=""/>
            </a:pPr>
            <a:r>
              <a:rPr lang="de-DE" sz="1800" b="0" strike="noStrike" spc="-1">
                <a:solidFill>
                  <a:srgbClr val="000000"/>
                </a:solidFill>
                <a:latin typeface="Calibri"/>
              </a:rPr>
              <a:t>Vierte Gliederungsebene</a:t>
            </a:r>
          </a:p>
          <a:p>
            <a:pPr marL="2160000" lvl="4" indent="-216000">
              <a:spcBef>
                <a:spcPts val="283"/>
              </a:spcBef>
              <a:buClr>
                <a:srgbClr val="000000"/>
              </a:buClr>
              <a:buSzPct val="45000"/>
              <a:buFont typeface="Wingdings" charset="2"/>
              <a:buChar char=""/>
            </a:pPr>
            <a:r>
              <a:rPr lang="de-DE" sz="2000" b="0" strike="noStrike" spc="-1">
                <a:solidFill>
                  <a:srgbClr val="000000"/>
                </a:solidFill>
                <a:latin typeface="Calibri"/>
              </a:rPr>
              <a:t>Fünfte Gliederungsebene</a:t>
            </a:r>
          </a:p>
          <a:p>
            <a:pPr marL="2592000" lvl="5" indent="-216000">
              <a:spcBef>
                <a:spcPts val="283"/>
              </a:spcBef>
              <a:buClr>
                <a:srgbClr val="000000"/>
              </a:buClr>
              <a:buSzPct val="45000"/>
              <a:buFont typeface="Wingdings" charset="2"/>
              <a:buChar char=""/>
            </a:pPr>
            <a:r>
              <a:rPr lang="de-DE" sz="2000" b="0" strike="noStrike" spc="-1">
                <a:solidFill>
                  <a:srgbClr val="000000"/>
                </a:solidFill>
                <a:latin typeface="Calibri"/>
              </a:rPr>
              <a:t>Sechste Gliederungsebene</a:t>
            </a:r>
          </a:p>
          <a:p>
            <a:pPr marL="3024000" lvl="6" indent="-216000">
              <a:spcBef>
                <a:spcPts val="283"/>
              </a:spcBef>
              <a:buClr>
                <a:srgbClr val="000000"/>
              </a:buClr>
              <a:buSzPct val="45000"/>
              <a:buFont typeface="Wingdings" charset="2"/>
              <a:buChar char=""/>
            </a:pPr>
            <a:r>
              <a:rPr lang="de-DE" sz="2000" b="0" strike="noStrike" spc="-1">
                <a:solidFill>
                  <a:srgbClr val="000000"/>
                </a:solidFill>
                <a:latin typeface="Calibri"/>
              </a:rPr>
              <a:t>Siebte Gliederungsebene</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838080" y="365040"/>
            <a:ext cx="10515240" cy="1325160"/>
          </a:xfrm>
          <a:prstGeom prst="rect">
            <a:avLst/>
          </a:prstGeom>
        </p:spPr>
        <p:txBody>
          <a:bodyPr anchor="ctr">
            <a:noAutofit/>
          </a:bodyPr>
          <a:lstStyle/>
          <a:p>
            <a:pPr>
              <a:lnSpc>
                <a:spcPct val="90000"/>
              </a:lnSpc>
            </a:pPr>
            <a:r>
              <a:rPr lang="de-DE" sz="4400" b="0" strike="noStrike" spc="-1">
                <a:solidFill>
                  <a:srgbClr val="000000"/>
                </a:solidFill>
                <a:latin typeface="Calibri Light"/>
              </a:rPr>
              <a:t>Mastertitelformat bearbeiten</a:t>
            </a:r>
            <a:endParaRPr lang="de-DE" sz="4400" b="0" strike="noStrike" spc="-1">
              <a:solidFill>
                <a:srgbClr val="000000"/>
              </a:solidFill>
              <a:latin typeface="Calibri"/>
            </a:endParaRPr>
          </a:p>
        </p:txBody>
      </p:sp>
      <p:sp>
        <p:nvSpPr>
          <p:cNvPr id="42" name="PlaceHolder 2"/>
          <p:cNvSpPr>
            <a:spLocks noGrp="1"/>
          </p:cNvSpPr>
          <p:nvPr>
            <p:ph type="body"/>
          </p:nvPr>
        </p:nvSpPr>
        <p:spPr>
          <a:xfrm>
            <a:off x="838080" y="1825560"/>
            <a:ext cx="10515240" cy="4350960"/>
          </a:xfrm>
          <a:prstGeom prst="rect">
            <a:avLst/>
          </a:prstGeom>
        </p:spPr>
        <p:txBody>
          <a:bodyPr>
            <a:noAutofit/>
          </a:bodyPr>
          <a:lstStyle/>
          <a:p>
            <a:pPr marL="228600" indent="-228240">
              <a:lnSpc>
                <a:spcPct val="90000"/>
              </a:lnSpc>
              <a:spcBef>
                <a:spcPts val="1001"/>
              </a:spcBef>
              <a:buClr>
                <a:srgbClr val="000000"/>
              </a:buClr>
              <a:buFont typeface="Arial"/>
              <a:buChar char="•"/>
            </a:pPr>
            <a:r>
              <a:rPr lang="de-DE" sz="2800" b="0" strike="noStrike" spc="-1">
                <a:solidFill>
                  <a:srgbClr val="000000"/>
                </a:solidFill>
                <a:latin typeface="Calibri"/>
              </a:rPr>
              <a:t>Mastertextformat bearbeiten</a:t>
            </a:r>
          </a:p>
          <a:p>
            <a:pPr marL="685800" lvl="1" indent="-228240">
              <a:lnSpc>
                <a:spcPct val="90000"/>
              </a:lnSpc>
              <a:spcBef>
                <a:spcPts val="499"/>
              </a:spcBef>
              <a:buClr>
                <a:srgbClr val="000000"/>
              </a:buClr>
              <a:buFont typeface="Arial"/>
              <a:buChar char="•"/>
            </a:pPr>
            <a:r>
              <a:rPr lang="de-DE" sz="2400" b="0" strike="noStrike" spc="-1">
                <a:solidFill>
                  <a:srgbClr val="000000"/>
                </a:solidFill>
                <a:latin typeface="Calibri"/>
              </a:rPr>
              <a:t>Zweite Ebene</a:t>
            </a:r>
          </a:p>
          <a:p>
            <a:pPr marL="1143000" lvl="2" indent="-228240">
              <a:lnSpc>
                <a:spcPct val="90000"/>
              </a:lnSpc>
              <a:spcBef>
                <a:spcPts val="499"/>
              </a:spcBef>
              <a:buClr>
                <a:srgbClr val="000000"/>
              </a:buClr>
              <a:buFont typeface="Arial"/>
              <a:buChar char="•"/>
            </a:pPr>
            <a:r>
              <a:rPr lang="de-DE" sz="2000" b="0" strike="noStrike" spc="-1">
                <a:solidFill>
                  <a:srgbClr val="000000"/>
                </a:solidFill>
                <a:latin typeface="Calibri"/>
              </a:rPr>
              <a:t>Dritte Ebene</a:t>
            </a:r>
          </a:p>
          <a:p>
            <a:pPr marL="1600200" lvl="3" indent="-228240">
              <a:lnSpc>
                <a:spcPct val="90000"/>
              </a:lnSpc>
              <a:spcBef>
                <a:spcPts val="499"/>
              </a:spcBef>
              <a:buClr>
                <a:srgbClr val="000000"/>
              </a:buClr>
              <a:buFont typeface="Arial"/>
              <a:buChar char="•"/>
            </a:pPr>
            <a:r>
              <a:rPr lang="de-DE" sz="1800" b="0" strike="noStrike" spc="-1">
                <a:solidFill>
                  <a:srgbClr val="000000"/>
                </a:solidFill>
                <a:latin typeface="Calibri"/>
              </a:rPr>
              <a:t>Vierte Ebene</a:t>
            </a:r>
          </a:p>
          <a:p>
            <a:pPr marL="2057400" lvl="4" indent="-228240">
              <a:lnSpc>
                <a:spcPct val="90000"/>
              </a:lnSpc>
              <a:spcBef>
                <a:spcPts val="499"/>
              </a:spcBef>
              <a:buClr>
                <a:srgbClr val="000000"/>
              </a:buClr>
              <a:buFont typeface="Arial"/>
              <a:buChar char="•"/>
            </a:pPr>
            <a:r>
              <a:rPr lang="de-DE" sz="1800" b="0" strike="noStrike" spc="-1">
                <a:solidFill>
                  <a:srgbClr val="000000"/>
                </a:solidFill>
                <a:latin typeface="Calibri"/>
              </a:rPr>
              <a:t>Fünfte Ebene</a:t>
            </a:r>
          </a:p>
        </p:txBody>
      </p:sp>
      <p:sp>
        <p:nvSpPr>
          <p:cNvPr id="43" name="PlaceHolder 3"/>
          <p:cNvSpPr>
            <a:spLocks noGrp="1"/>
          </p:cNvSpPr>
          <p:nvPr>
            <p:ph type="dt"/>
          </p:nvPr>
        </p:nvSpPr>
        <p:spPr>
          <a:xfrm>
            <a:off x="838080" y="6356520"/>
            <a:ext cx="2742840" cy="364680"/>
          </a:xfrm>
          <a:prstGeom prst="rect">
            <a:avLst/>
          </a:prstGeom>
        </p:spPr>
        <p:txBody>
          <a:bodyPr anchor="ctr">
            <a:noAutofit/>
          </a:bodyPr>
          <a:lstStyle/>
          <a:p>
            <a:pPr>
              <a:lnSpc>
                <a:spcPct val="100000"/>
              </a:lnSpc>
            </a:pPr>
            <a:fld id="{5DD8323D-B8A1-4BEA-8EDC-FA5E1581879F}" type="datetime">
              <a:rPr lang="de-DE" sz="1200" b="0" strike="noStrike" spc="-1">
                <a:solidFill>
                  <a:srgbClr val="8B8B8B"/>
                </a:solidFill>
                <a:latin typeface="Calibri"/>
              </a:rPr>
              <a:t>01.05.2022</a:t>
            </a:fld>
            <a:endParaRPr lang="de-DE" sz="1200" b="0" strike="noStrike" spc="-1">
              <a:latin typeface="Times New Roman"/>
            </a:endParaRPr>
          </a:p>
        </p:txBody>
      </p:sp>
      <p:sp>
        <p:nvSpPr>
          <p:cNvPr id="44" name="PlaceHolder 4"/>
          <p:cNvSpPr>
            <a:spLocks noGrp="1"/>
          </p:cNvSpPr>
          <p:nvPr>
            <p:ph type="ftr"/>
          </p:nvPr>
        </p:nvSpPr>
        <p:spPr>
          <a:xfrm>
            <a:off x="4038480" y="6356520"/>
            <a:ext cx="4114440" cy="364680"/>
          </a:xfrm>
          <a:prstGeom prst="rect">
            <a:avLst/>
          </a:prstGeom>
        </p:spPr>
        <p:txBody>
          <a:bodyPr anchor="ctr">
            <a:noAutofit/>
          </a:bodyPr>
          <a:lstStyle/>
          <a:p>
            <a:endParaRPr lang="de-DE" sz="2400" b="0" strike="noStrike" spc="-1">
              <a:latin typeface="Times New Roman"/>
            </a:endParaRPr>
          </a:p>
        </p:txBody>
      </p:sp>
      <p:sp>
        <p:nvSpPr>
          <p:cNvPr id="45" name="PlaceHolder 5"/>
          <p:cNvSpPr>
            <a:spLocks noGrp="1"/>
          </p:cNvSpPr>
          <p:nvPr>
            <p:ph type="sldNum"/>
          </p:nvPr>
        </p:nvSpPr>
        <p:spPr>
          <a:xfrm>
            <a:off x="8610480" y="6356520"/>
            <a:ext cx="2742840" cy="364680"/>
          </a:xfrm>
          <a:prstGeom prst="rect">
            <a:avLst/>
          </a:prstGeom>
        </p:spPr>
        <p:txBody>
          <a:bodyPr anchor="ctr">
            <a:noAutofit/>
          </a:bodyPr>
          <a:lstStyle/>
          <a:p>
            <a:pPr algn="r">
              <a:lnSpc>
                <a:spcPct val="100000"/>
              </a:lnSpc>
            </a:pPr>
            <a:fld id="{9A1CBDC8-2FE3-4FC6-B379-AEC87D977FA0}" type="slidenum">
              <a:rPr lang="de-DE" sz="1200" b="0" strike="noStrike" spc="-1">
                <a:solidFill>
                  <a:srgbClr val="8B8B8B"/>
                </a:solidFill>
                <a:latin typeface="Calibri"/>
              </a:rPr>
              <a:t>‹Nr.›</a:t>
            </a:fld>
            <a:endParaRPr lang="de-DE" sz="12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hyperlink" Target="mailto:hh@gummi.hh" TargetMode="Externa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Titel 1"/>
          <p:cNvSpPr txBox="1"/>
          <p:nvPr/>
        </p:nvSpPr>
        <p:spPr>
          <a:xfrm>
            <a:off x="1523880" y="1122480"/>
            <a:ext cx="9143640" cy="2387160"/>
          </a:xfrm>
          <a:prstGeom prst="rect">
            <a:avLst/>
          </a:prstGeom>
          <a:noFill/>
          <a:ln w="0">
            <a:noFill/>
          </a:ln>
        </p:spPr>
        <p:txBody>
          <a:bodyPr anchor="b">
            <a:normAutofit fontScale="88000"/>
          </a:bodyPr>
          <a:lstStyle/>
          <a:p>
            <a:pPr algn="ctr">
              <a:lnSpc>
                <a:spcPct val="90000"/>
              </a:lnSpc>
            </a:pPr>
            <a:r>
              <a:rPr lang="de-DE" sz="6000" b="0" strike="noStrike" spc="-1">
                <a:solidFill>
                  <a:srgbClr val="000000"/>
                </a:solidFill>
                <a:latin typeface="Calibri Light"/>
              </a:rPr>
              <a:t>DSGVO und Personenbezogene Daten und warum wir das benötigen!</a:t>
            </a:r>
            <a:endParaRPr lang="de-DE" sz="6000" b="0" strike="noStrike" spc="-1">
              <a:solidFill>
                <a:srgbClr val="000000"/>
              </a:solidFill>
              <a:latin typeface="Calibri"/>
            </a:endParaRPr>
          </a:p>
        </p:txBody>
      </p:sp>
      <p:sp>
        <p:nvSpPr>
          <p:cNvPr id="83" name="Untertitel 2"/>
          <p:cNvSpPr txBox="1"/>
          <p:nvPr/>
        </p:nvSpPr>
        <p:spPr>
          <a:xfrm>
            <a:off x="1523880" y="3602160"/>
            <a:ext cx="9143640" cy="1655280"/>
          </a:xfrm>
          <a:prstGeom prst="rect">
            <a:avLst/>
          </a:prstGeom>
          <a:noFill/>
          <a:ln w="0">
            <a:noFill/>
          </a:ln>
        </p:spPr>
        <p:txBody>
          <a:bodyPr>
            <a:noAutofit/>
          </a:bodyPr>
          <a:lstStyle/>
          <a:p>
            <a:pPr algn="ctr">
              <a:lnSpc>
                <a:spcPct val="90000"/>
              </a:lnSpc>
              <a:spcBef>
                <a:spcPts val="1001"/>
              </a:spcBef>
              <a:tabLst>
                <a:tab pos="0" algn="l"/>
              </a:tabLst>
            </a:pPr>
            <a:r>
              <a:rPr lang="de-DE" sz="2400" b="0" strike="noStrike" spc="-1">
                <a:solidFill>
                  <a:srgbClr val="000000"/>
                </a:solidFill>
                <a:latin typeface="Calibri"/>
              </a:rPr>
              <a:t>Arbeitsanweisungen</a:t>
            </a:r>
            <a:endParaRPr lang="de-DE" sz="2400" b="0" strike="noStrike" spc="-1">
              <a:latin typeface="Arial"/>
            </a:endParaRPr>
          </a:p>
          <a:p>
            <a:pPr algn="ctr">
              <a:lnSpc>
                <a:spcPct val="90000"/>
              </a:lnSpc>
              <a:spcBef>
                <a:spcPts val="1001"/>
              </a:spcBef>
              <a:tabLst>
                <a:tab pos="0" algn="l"/>
              </a:tabLst>
            </a:pPr>
            <a:r>
              <a:rPr lang="de-DE" sz="2400" b="0" strike="noStrike" spc="-1">
                <a:solidFill>
                  <a:srgbClr val="000000"/>
                </a:solidFill>
                <a:latin typeface="Calibri"/>
              </a:rPr>
              <a:t>AV-Verträge</a:t>
            </a:r>
            <a:endParaRPr lang="de-DE" sz="2400" b="0" strike="noStrike" spc="-1">
              <a:latin typeface="Arial"/>
            </a:endParaRPr>
          </a:p>
          <a:p>
            <a:pPr algn="ctr">
              <a:lnSpc>
                <a:spcPct val="90000"/>
              </a:lnSpc>
              <a:spcBef>
                <a:spcPts val="1001"/>
              </a:spcBef>
              <a:tabLst>
                <a:tab pos="0" algn="l"/>
              </a:tabLst>
            </a:pPr>
            <a:r>
              <a:rPr lang="de-DE" sz="2400" b="0" strike="noStrike" spc="-1">
                <a:solidFill>
                  <a:srgbClr val="000000"/>
                </a:solidFill>
                <a:latin typeface="Calibri"/>
              </a:rPr>
              <a:t>Wieso – Weshalb – Warum ist das wichtig</a:t>
            </a:r>
            <a:endParaRPr lang="de-DE" sz="2400" b="0" strike="noStrike" spc="-1">
              <a:latin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Titel 1"/>
          <p:cNvSpPr txBox="1"/>
          <p:nvPr/>
        </p:nvSpPr>
        <p:spPr>
          <a:xfrm>
            <a:off x="838080" y="365040"/>
            <a:ext cx="10515240" cy="1325160"/>
          </a:xfrm>
          <a:prstGeom prst="rect">
            <a:avLst/>
          </a:prstGeom>
          <a:noFill/>
          <a:ln w="0">
            <a:noFill/>
          </a:ln>
        </p:spPr>
        <p:txBody>
          <a:bodyPr anchor="ctr">
            <a:noAutofit/>
          </a:bodyPr>
          <a:lstStyle/>
          <a:p>
            <a:pPr>
              <a:lnSpc>
                <a:spcPct val="90000"/>
              </a:lnSpc>
            </a:pPr>
            <a:r>
              <a:rPr lang="de-DE" sz="4400" b="0" strike="noStrike" spc="-1">
                <a:solidFill>
                  <a:srgbClr val="000000"/>
                </a:solidFill>
                <a:latin typeface="Calibri Light"/>
              </a:rPr>
              <a:t>Was benötigen ich von euch</a:t>
            </a:r>
            <a:endParaRPr lang="de-DE" sz="4400" b="0" strike="noStrike" spc="-1">
              <a:solidFill>
                <a:srgbClr val="000000"/>
              </a:solidFill>
              <a:latin typeface="Calibri"/>
            </a:endParaRPr>
          </a:p>
        </p:txBody>
      </p:sp>
      <p:sp>
        <p:nvSpPr>
          <p:cNvPr id="128" name="Inhaltsplatzhalter 2"/>
          <p:cNvSpPr txBox="1"/>
          <p:nvPr/>
        </p:nvSpPr>
        <p:spPr>
          <a:xfrm>
            <a:off x="838080" y="1825560"/>
            <a:ext cx="10515240" cy="4350960"/>
          </a:xfrm>
          <a:prstGeom prst="rect">
            <a:avLst/>
          </a:prstGeom>
          <a:noFill/>
          <a:ln w="0">
            <a:noFill/>
          </a:ln>
        </p:spPr>
        <p:txBody>
          <a:bodyPr>
            <a:noAutofit/>
          </a:bodyPr>
          <a:lstStyle/>
          <a:p>
            <a:pPr marL="228600" indent="-228240">
              <a:lnSpc>
                <a:spcPct val="90000"/>
              </a:lnSpc>
              <a:spcBef>
                <a:spcPts val="1001"/>
              </a:spcBef>
              <a:buClr>
                <a:srgbClr val="000000"/>
              </a:buClr>
              <a:buFont typeface="Arial"/>
              <a:buChar char="•"/>
            </a:pPr>
            <a:r>
              <a:rPr lang="de-DE" sz="2000" b="0" strike="noStrike" spc="-1" dirty="0">
                <a:solidFill>
                  <a:srgbClr val="000000"/>
                </a:solidFill>
                <a:latin typeface="Calibri"/>
              </a:rPr>
              <a:t>Einwilligung der betroffenen Person</a:t>
            </a:r>
          </a:p>
          <a:p>
            <a:pPr marL="228600" indent="-228240">
              <a:lnSpc>
                <a:spcPct val="90000"/>
              </a:lnSpc>
              <a:spcBef>
                <a:spcPts val="1001"/>
              </a:spcBef>
              <a:buClr>
                <a:srgbClr val="000000"/>
              </a:buClr>
              <a:buFont typeface="Arial"/>
              <a:buChar char="•"/>
            </a:pPr>
            <a:r>
              <a:rPr lang="de-DE" sz="2000" b="0" strike="noStrike" spc="-1" dirty="0">
                <a:solidFill>
                  <a:srgbClr val="000000"/>
                </a:solidFill>
                <a:latin typeface="Calibri"/>
              </a:rPr>
              <a:t>Stichwort: Bedingungen für die Einwilligung; </a:t>
            </a:r>
            <a:r>
              <a:rPr lang="de-DE" sz="2000" b="1" strike="noStrike" spc="-1" dirty="0">
                <a:solidFill>
                  <a:srgbClr val="2A6099"/>
                </a:solidFill>
                <a:latin typeface="Calibri"/>
              </a:rPr>
              <a:t>Art. 7 DSGVO</a:t>
            </a:r>
            <a:endParaRPr lang="de-DE" sz="2000" b="0" strike="noStrike" spc="-1" dirty="0">
              <a:solidFill>
                <a:srgbClr val="000000"/>
              </a:solidFill>
              <a:latin typeface="Calibri"/>
            </a:endParaRPr>
          </a:p>
          <a:p>
            <a:pPr marL="228600" indent="-228240">
              <a:lnSpc>
                <a:spcPct val="90000"/>
              </a:lnSpc>
              <a:spcBef>
                <a:spcPts val="1001"/>
              </a:spcBef>
              <a:buClr>
                <a:srgbClr val="000000"/>
              </a:buClr>
              <a:buFont typeface="Arial"/>
              <a:buChar char="•"/>
            </a:pPr>
            <a:r>
              <a:rPr lang="de-DE" sz="2000" b="0" strike="noStrike" spc="-1" dirty="0">
                <a:solidFill>
                  <a:srgbClr val="000000"/>
                </a:solidFill>
                <a:latin typeface="Calibri"/>
              </a:rPr>
              <a:t>Zweck der Daten die wir erhalten bzw. verarbeiten </a:t>
            </a:r>
          </a:p>
          <a:p>
            <a:pPr marL="228600" indent="-228240">
              <a:lnSpc>
                <a:spcPct val="90000"/>
              </a:lnSpc>
              <a:spcBef>
                <a:spcPts val="1001"/>
              </a:spcBef>
              <a:buClr>
                <a:srgbClr val="000000"/>
              </a:buClr>
              <a:buFont typeface="Arial"/>
              <a:buChar char="•"/>
            </a:pPr>
            <a:r>
              <a:rPr lang="de-DE" sz="2000" b="0" strike="noStrike" spc="-1" dirty="0">
                <a:solidFill>
                  <a:srgbClr val="000000"/>
                </a:solidFill>
                <a:latin typeface="Calibri"/>
              </a:rPr>
              <a:t>(Vertragsanbahnung benötigt nicht alle Daten) </a:t>
            </a:r>
            <a:br>
              <a:rPr lang="de-DE"/>
            </a:br>
            <a:r>
              <a:rPr lang="de-DE" sz="2000" b="0" strike="noStrike" spc="-1" dirty="0">
                <a:solidFill>
                  <a:srgbClr val="000000"/>
                </a:solidFill>
                <a:latin typeface="Calibri"/>
              </a:rPr>
              <a:t>Stichwort: Datenminimierung; </a:t>
            </a:r>
            <a:r>
              <a:rPr lang="de-DE" sz="2000" b="1" strike="noStrike" spc="-1" dirty="0">
                <a:solidFill>
                  <a:srgbClr val="2A6099"/>
                </a:solidFill>
                <a:latin typeface="Calibri"/>
              </a:rPr>
              <a:t>Art. 5, Abs. 1 c DSGVO</a:t>
            </a:r>
            <a:endParaRPr lang="de-DE" sz="2000" b="0" strike="noStrike" spc="-1" dirty="0">
              <a:solidFill>
                <a:srgbClr val="000000"/>
              </a:solidFill>
              <a:latin typeface="Calibri"/>
            </a:endParaRPr>
          </a:p>
          <a:p>
            <a:pPr marL="228600" indent="-228240">
              <a:lnSpc>
                <a:spcPct val="90000"/>
              </a:lnSpc>
              <a:spcBef>
                <a:spcPts val="1001"/>
              </a:spcBef>
              <a:buClr>
                <a:srgbClr val="000000"/>
              </a:buClr>
              <a:buFont typeface="Arial"/>
              <a:buChar char="•"/>
            </a:pPr>
            <a:r>
              <a:rPr lang="de-DE" sz="2000" b="0" strike="noStrike" spc="-1" dirty="0">
                <a:solidFill>
                  <a:srgbClr val="000000"/>
                </a:solidFill>
                <a:latin typeface="Calibri"/>
              </a:rPr>
              <a:t>Woher erhalten wir die Daten oder von wem?</a:t>
            </a:r>
          </a:p>
          <a:p>
            <a:pPr marL="228600" indent="-228240">
              <a:lnSpc>
                <a:spcPct val="90000"/>
              </a:lnSpc>
              <a:spcBef>
                <a:spcPts val="1001"/>
              </a:spcBef>
              <a:buClr>
                <a:srgbClr val="000000"/>
              </a:buClr>
              <a:buFont typeface="Arial"/>
              <a:buChar char="•"/>
            </a:pPr>
            <a:r>
              <a:rPr lang="de-DE" sz="2000" b="0" strike="noStrike" spc="-1" dirty="0">
                <a:solidFill>
                  <a:srgbClr val="000000"/>
                </a:solidFill>
                <a:latin typeface="Calibri"/>
              </a:rPr>
              <a:t>Kommen die Daten direkt vom Kunden? (z.B.: Webseite/Post)</a:t>
            </a:r>
          </a:p>
          <a:p>
            <a:pPr marL="228600" indent="-228240">
              <a:lnSpc>
                <a:spcPct val="90000"/>
              </a:lnSpc>
              <a:spcBef>
                <a:spcPts val="1001"/>
              </a:spcBef>
              <a:buClr>
                <a:srgbClr val="000000"/>
              </a:buClr>
              <a:buFont typeface="Arial"/>
              <a:buChar char="•"/>
            </a:pPr>
            <a:r>
              <a:rPr lang="de-DE" sz="2000" b="0" strike="noStrike" spc="-1" dirty="0">
                <a:solidFill>
                  <a:srgbClr val="000000"/>
                </a:solidFill>
                <a:latin typeface="Calibri"/>
              </a:rPr>
              <a:t>Art und Weise wie die Daten zu euch gelangen und wie diese „verarbeitet“                                   nach </a:t>
            </a:r>
            <a:r>
              <a:rPr lang="de-DE" sz="2000" b="1" strike="noStrike" spc="-1" dirty="0">
                <a:solidFill>
                  <a:srgbClr val="2A6099"/>
                </a:solidFill>
                <a:latin typeface="Calibri"/>
              </a:rPr>
              <a:t>Art. 4 Abs. 2 DSGVO</a:t>
            </a:r>
            <a:r>
              <a:rPr lang="de-DE" sz="2000" b="0" strike="noStrike" spc="-1" dirty="0">
                <a:solidFill>
                  <a:srgbClr val="000000"/>
                </a:solidFill>
                <a:latin typeface="Calibri"/>
              </a:rPr>
              <a:t> werden.</a:t>
            </a:r>
          </a:p>
          <a:p>
            <a:pPr marL="228600" indent="-228240">
              <a:lnSpc>
                <a:spcPct val="90000"/>
              </a:lnSpc>
              <a:spcBef>
                <a:spcPts val="1001"/>
              </a:spcBef>
              <a:buClr>
                <a:srgbClr val="000000"/>
              </a:buClr>
              <a:buFont typeface="Arial"/>
              <a:buChar char="•"/>
            </a:pPr>
            <a:r>
              <a:rPr lang="de-DE" sz="2000" b="0" strike="noStrike" spc="-1" dirty="0">
                <a:solidFill>
                  <a:srgbClr val="000000"/>
                </a:solidFill>
                <a:latin typeface="Calibri"/>
              </a:rPr>
              <a:t>» </a:t>
            </a:r>
            <a:r>
              <a:rPr lang="de-DE" sz="1500" b="0" strike="noStrike" spc="-1" dirty="0">
                <a:solidFill>
                  <a:srgbClr val="000000"/>
                </a:solidFill>
                <a:latin typeface="Calibri"/>
              </a:rPr>
              <a:t>das Erheben, das Erfassen, die Organisation, das Ordnen, die Speicherung, die Anpassung oder Veränderung, das Auslesen, das Abfragen die Verwendung, die Offenlegung durch Übermittlung, Verbreitung oder eine andere Form der Bereitstellung, den Abgleich oder die Verknüpfung, die Einschränkung das Löschen oder die Vernichtung.</a:t>
            </a:r>
          </a:p>
          <a:p>
            <a:pPr marL="228600" indent="-228240">
              <a:lnSpc>
                <a:spcPct val="90000"/>
              </a:lnSpc>
              <a:spcBef>
                <a:spcPts val="1001"/>
              </a:spcBef>
              <a:buClr>
                <a:srgbClr val="000000"/>
              </a:buClr>
              <a:buFont typeface="Arial"/>
              <a:buChar char="•"/>
            </a:pPr>
            <a:r>
              <a:rPr lang="de-DE" sz="2000" b="0" strike="noStrike" spc="-1" dirty="0">
                <a:solidFill>
                  <a:srgbClr val="000000"/>
                </a:solidFill>
                <a:latin typeface="Calibri"/>
              </a:rPr>
              <a:t>Wo sind die Daten? (z. .B. Ablage, Anwendung, Gespeichert, Gedruckt oder an mehreren Stellen?)</a:t>
            </a:r>
          </a:p>
          <a:p>
            <a:pPr marL="228600" indent="-228240">
              <a:lnSpc>
                <a:spcPct val="90000"/>
              </a:lnSpc>
              <a:spcBef>
                <a:spcPts val="1001"/>
              </a:spcBef>
              <a:buClr>
                <a:srgbClr val="000000"/>
              </a:buClr>
              <a:buFont typeface="Arial"/>
              <a:buChar char="•"/>
            </a:pPr>
            <a:r>
              <a:rPr lang="de-DE" sz="2000" b="0" strike="noStrike" spc="-1" dirty="0">
                <a:solidFill>
                  <a:srgbClr val="000000"/>
                </a:solidFill>
                <a:latin typeface="Calibri"/>
              </a:rPr>
              <a:t>Wer nimmt die Daten auf und wer hat Zugriff darauf?</a:t>
            </a:r>
          </a:p>
          <a:p>
            <a:pPr>
              <a:lnSpc>
                <a:spcPct val="90000"/>
              </a:lnSpc>
              <a:spcBef>
                <a:spcPts val="1001"/>
              </a:spcBef>
            </a:pPr>
            <a:endParaRPr lang="de-DE" sz="2000" b="0" strike="noStrike" spc="-1">
              <a:solidFill>
                <a:srgbClr val="000000"/>
              </a:solidFill>
              <a:latin typeface="Calibri"/>
            </a:endParaRPr>
          </a:p>
          <a:p>
            <a:pPr>
              <a:lnSpc>
                <a:spcPct val="90000"/>
              </a:lnSpc>
              <a:spcBef>
                <a:spcPts val="1001"/>
              </a:spcBef>
            </a:pPr>
            <a:endParaRPr lang="de-DE" sz="2000" b="0" strike="noStrike" spc="-1">
              <a:solidFill>
                <a:srgbClr val="000000"/>
              </a:solidFill>
              <a:latin typeface="Calibri"/>
            </a:endParaRPr>
          </a:p>
          <a:p>
            <a:pPr>
              <a:lnSpc>
                <a:spcPct val="90000"/>
              </a:lnSpc>
              <a:spcBef>
                <a:spcPts val="1001"/>
              </a:spcBef>
            </a:pPr>
            <a:endParaRPr lang="de-DE" sz="2000" b="0" strike="noStrike" spc="-1">
              <a:solidFill>
                <a:srgbClr val="000000"/>
              </a:solidFill>
              <a:latin typeface="Calibri"/>
            </a:endParaRPr>
          </a:p>
          <a:p>
            <a:pPr>
              <a:lnSpc>
                <a:spcPct val="90000"/>
              </a:lnSpc>
              <a:spcBef>
                <a:spcPts val="1001"/>
              </a:spcBef>
            </a:pPr>
            <a:endParaRPr lang="de-DE" sz="2000" b="0" strike="noStrike" spc="-1">
              <a:solidFill>
                <a:srgbClr val="000000"/>
              </a:solidFill>
              <a:latin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 name="Titel 1"/>
          <p:cNvSpPr txBox="1"/>
          <p:nvPr/>
        </p:nvSpPr>
        <p:spPr>
          <a:xfrm>
            <a:off x="838080" y="365040"/>
            <a:ext cx="10515240" cy="1325160"/>
          </a:xfrm>
          <a:prstGeom prst="rect">
            <a:avLst/>
          </a:prstGeom>
          <a:noFill/>
          <a:ln w="0">
            <a:noFill/>
          </a:ln>
        </p:spPr>
        <p:txBody>
          <a:bodyPr anchor="ctr">
            <a:noAutofit/>
          </a:bodyPr>
          <a:lstStyle/>
          <a:p>
            <a:endParaRPr lang="de-DE" sz="1800" b="0" strike="noStrike" spc="-1">
              <a:solidFill>
                <a:srgbClr val="000000"/>
              </a:solidFill>
              <a:latin typeface="Calibri"/>
            </a:endParaRPr>
          </a:p>
        </p:txBody>
      </p:sp>
      <p:sp>
        <p:nvSpPr>
          <p:cNvPr id="130" name="Inhaltsplatzhalter 2"/>
          <p:cNvSpPr txBox="1"/>
          <p:nvPr/>
        </p:nvSpPr>
        <p:spPr>
          <a:xfrm>
            <a:off x="838080" y="1825560"/>
            <a:ext cx="10515240" cy="4350960"/>
          </a:xfrm>
          <a:prstGeom prst="rect">
            <a:avLst/>
          </a:prstGeom>
          <a:noFill/>
          <a:ln w="0">
            <a:noFill/>
          </a:ln>
        </p:spPr>
        <p:txBody>
          <a:bodyPr>
            <a:noAutofit/>
          </a:bodyPr>
          <a:lstStyle/>
          <a:p>
            <a:endParaRPr lang="de-DE" sz="2800" b="0" strike="noStrike" spc="-1">
              <a:solidFill>
                <a:srgbClr val="000000"/>
              </a:solidFill>
              <a:latin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Titel 1"/>
          <p:cNvSpPr txBox="1"/>
          <p:nvPr/>
        </p:nvSpPr>
        <p:spPr>
          <a:xfrm>
            <a:off x="838080" y="365040"/>
            <a:ext cx="10515240" cy="1325160"/>
          </a:xfrm>
          <a:prstGeom prst="rect">
            <a:avLst/>
          </a:prstGeom>
          <a:noFill/>
          <a:ln w="0">
            <a:noFill/>
          </a:ln>
        </p:spPr>
        <p:txBody>
          <a:bodyPr anchor="ctr">
            <a:noAutofit/>
          </a:bodyPr>
          <a:lstStyle/>
          <a:p>
            <a:pPr>
              <a:lnSpc>
                <a:spcPct val="90000"/>
              </a:lnSpc>
            </a:pPr>
            <a:r>
              <a:rPr lang="de-DE" sz="4400" b="0" strike="noStrike" spc="-1">
                <a:solidFill>
                  <a:srgbClr val="000000"/>
                </a:solidFill>
                <a:latin typeface="Calibri Light"/>
              </a:rPr>
              <a:t>Was sind Personenbezogene Daten</a:t>
            </a:r>
            <a:endParaRPr lang="de-DE" sz="4400" b="0" strike="noStrike" spc="-1">
              <a:solidFill>
                <a:srgbClr val="000000"/>
              </a:solidFill>
              <a:latin typeface="Calibri"/>
            </a:endParaRPr>
          </a:p>
        </p:txBody>
      </p:sp>
      <p:sp>
        <p:nvSpPr>
          <p:cNvPr id="85" name="Inhaltsplatzhalter 2"/>
          <p:cNvSpPr txBox="1"/>
          <p:nvPr/>
        </p:nvSpPr>
        <p:spPr>
          <a:xfrm>
            <a:off x="838080" y="1825560"/>
            <a:ext cx="10515240" cy="1774440"/>
          </a:xfrm>
          <a:prstGeom prst="rect">
            <a:avLst/>
          </a:prstGeom>
          <a:noFill/>
          <a:ln w="0">
            <a:noFill/>
          </a:ln>
        </p:spPr>
        <p:txBody>
          <a:bodyPr>
            <a:noAutofit/>
          </a:bodyPr>
          <a:lstStyle/>
          <a:p>
            <a:pPr marL="228600" indent="-228240">
              <a:lnSpc>
                <a:spcPct val="90000"/>
              </a:lnSpc>
              <a:spcBef>
                <a:spcPts val="1001"/>
              </a:spcBef>
              <a:buClr>
                <a:srgbClr val="000000"/>
              </a:buClr>
              <a:buFont typeface="Arial"/>
              <a:buChar char="•"/>
            </a:pPr>
            <a:r>
              <a:rPr lang="de-DE" sz="2800" b="0" strike="noStrike" spc="-1">
                <a:solidFill>
                  <a:srgbClr val="000000"/>
                </a:solidFill>
                <a:latin typeface="Calibri"/>
              </a:rPr>
              <a:t>Fragerunde an die Abteilungsleiter und welche Daten sind in den verschiedenen Abteilungen da…</a:t>
            </a:r>
          </a:p>
          <a:p>
            <a:pPr marL="228600" indent="-228240">
              <a:lnSpc>
                <a:spcPct val="90000"/>
              </a:lnSpc>
              <a:spcBef>
                <a:spcPts val="1001"/>
              </a:spcBef>
              <a:buClr>
                <a:srgbClr val="000000"/>
              </a:buClr>
              <a:buFont typeface="Arial"/>
              <a:buChar char="•"/>
            </a:pPr>
            <a:r>
              <a:rPr lang="de-DE" sz="2800" b="0" strike="noStrike" spc="-1">
                <a:solidFill>
                  <a:srgbClr val="000000"/>
                </a:solidFill>
                <a:latin typeface="Calibri"/>
              </a:rPr>
              <a:t>Was denken Sie sind personenbezogene Daten?</a:t>
            </a:r>
          </a:p>
        </p:txBody>
      </p:sp>
      <p:sp>
        <p:nvSpPr>
          <p:cNvPr id="86" name="Freihandform: Form 85"/>
          <p:cNvSpPr/>
          <p:nvPr/>
        </p:nvSpPr>
        <p:spPr>
          <a:xfrm>
            <a:off x="613445" y="3544916"/>
            <a:ext cx="1186555" cy="775084"/>
          </a:xfrm>
          <a:custGeom>
            <a:avLst/>
            <a:gdLst/>
            <a:ahLst/>
            <a:cxnLst/>
            <a:rect l="l" t="t" r="r" b="b"/>
            <a:pathLst>
              <a:path w="21600" h="21600">
                <a:moveTo>
                  <a:pt x="1930" y="7160"/>
                </a:moveTo>
                <a:cubicBezTo>
                  <a:pt x="1530" y="4490"/>
                  <a:pt x="3400" y="1970"/>
                  <a:pt x="5270" y="1970"/>
                </a:cubicBezTo>
                <a:cubicBezTo>
                  <a:pt x="5860" y="1950"/>
                  <a:pt x="6470" y="2210"/>
                  <a:pt x="6970" y="2600"/>
                </a:cubicBezTo>
                <a:cubicBezTo>
                  <a:pt x="7450" y="1390"/>
                  <a:pt x="8340" y="650"/>
                  <a:pt x="9340" y="650"/>
                </a:cubicBezTo>
                <a:cubicBezTo>
                  <a:pt x="10004" y="690"/>
                  <a:pt x="10710" y="1050"/>
                  <a:pt x="11210" y="1700"/>
                </a:cubicBezTo>
                <a:cubicBezTo>
                  <a:pt x="11570" y="630"/>
                  <a:pt x="12330" y="0"/>
                  <a:pt x="13150" y="0"/>
                </a:cubicBezTo>
                <a:cubicBezTo>
                  <a:pt x="13840" y="0"/>
                  <a:pt x="14470" y="460"/>
                  <a:pt x="14870" y="1160"/>
                </a:cubicBezTo>
                <a:cubicBezTo>
                  <a:pt x="15330" y="440"/>
                  <a:pt x="16020" y="0"/>
                  <a:pt x="16740" y="0"/>
                </a:cubicBezTo>
                <a:cubicBezTo>
                  <a:pt x="17910" y="0"/>
                  <a:pt x="18900" y="1130"/>
                  <a:pt x="19110" y="2710"/>
                </a:cubicBezTo>
                <a:cubicBezTo>
                  <a:pt x="20240" y="3150"/>
                  <a:pt x="21060" y="4580"/>
                  <a:pt x="21060" y="6220"/>
                </a:cubicBezTo>
                <a:cubicBezTo>
                  <a:pt x="21060" y="6720"/>
                  <a:pt x="21000" y="7200"/>
                  <a:pt x="20830" y="7660"/>
                </a:cubicBezTo>
                <a:cubicBezTo>
                  <a:pt x="21310" y="8460"/>
                  <a:pt x="21600" y="9450"/>
                  <a:pt x="21600" y="10460"/>
                </a:cubicBezTo>
                <a:cubicBezTo>
                  <a:pt x="21600" y="12750"/>
                  <a:pt x="20310" y="14680"/>
                  <a:pt x="18650" y="15010"/>
                </a:cubicBezTo>
                <a:cubicBezTo>
                  <a:pt x="18650" y="17200"/>
                  <a:pt x="17370" y="18920"/>
                  <a:pt x="15770" y="18920"/>
                </a:cubicBezTo>
                <a:cubicBezTo>
                  <a:pt x="15220" y="18920"/>
                  <a:pt x="14700" y="18710"/>
                  <a:pt x="14240" y="18310"/>
                </a:cubicBezTo>
                <a:cubicBezTo>
                  <a:pt x="13820" y="20240"/>
                  <a:pt x="12490" y="21600"/>
                  <a:pt x="11000" y="21600"/>
                </a:cubicBezTo>
                <a:cubicBezTo>
                  <a:pt x="9890" y="21600"/>
                  <a:pt x="8840" y="20790"/>
                  <a:pt x="8210" y="19510"/>
                </a:cubicBezTo>
                <a:cubicBezTo>
                  <a:pt x="7620" y="20000"/>
                  <a:pt x="7930" y="20290"/>
                  <a:pt x="6240" y="20290"/>
                </a:cubicBezTo>
                <a:cubicBezTo>
                  <a:pt x="4850" y="20290"/>
                  <a:pt x="3570" y="19280"/>
                  <a:pt x="2900" y="17640"/>
                </a:cubicBezTo>
                <a:cubicBezTo>
                  <a:pt x="1300" y="17600"/>
                  <a:pt x="480" y="16300"/>
                  <a:pt x="480" y="14660"/>
                </a:cubicBezTo>
                <a:cubicBezTo>
                  <a:pt x="480" y="13900"/>
                  <a:pt x="690" y="13210"/>
                  <a:pt x="1070" y="12640"/>
                </a:cubicBezTo>
                <a:cubicBezTo>
                  <a:pt x="380" y="12160"/>
                  <a:pt x="0" y="11210"/>
                  <a:pt x="0" y="10120"/>
                </a:cubicBezTo>
                <a:cubicBezTo>
                  <a:pt x="0" y="8590"/>
                  <a:pt x="840" y="7330"/>
                  <a:pt x="1930" y="7160"/>
                </a:cubicBezTo>
                <a:close/>
                <a:moveTo>
                  <a:pt x="1930" y="7160"/>
                </a:moveTo>
                <a:cubicBezTo>
                  <a:pt x="1950" y="7410"/>
                  <a:pt x="2040" y="7690"/>
                  <a:pt x="2090" y="7920"/>
                </a:cubicBezTo>
                <a:moveTo>
                  <a:pt x="6970" y="2600"/>
                </a:moveTo>
                <a:cubicBezTo>
                  <a:pt x="7200" y="2790"/>
                  <a:pt x="7480" y="3050"/>
                  <a:pt x="7670" y="3310"/>
                </a:cubicBezTo>
                <a:moveTo>
                  <a:pt x="11210" y="1700"/>
                </a:moveTo>
                <a:cubicBezTo>
                  <a:pt x="11130" y="1910"/>
                  <a:pt x="11080" y="2160"/>
                  <a:pt x="11030" y="2400"/>
                </a:cubicBezTo>
                <a:moveTo>
                  <a:pt x="14870" y="1160"/>
                </a:moveTo>
                <a:cubicBezTo>
                  <a:pt x="14720" y="1400"/>
                  <a:pt x="14640" y="1720"/>
                  <a:pt x="14540" y="2010"/>
                </a:cubicBezTo>
                <a:moveTo>
                  <a:pt x="19110" y="2710"/>
                </a:moveTo>
                <a:cubicBezTo>
                  <a:pt x="19130" y="2890"/>
                  <a:pt x="19230" y="3290"/>
                  <a:pt x="19190" y="3380"/>
                </a:cubicBezTo>
                <a:moveTo>
                  <a:pt x="20830" y="7660"/>
                </a:moveTo>
                <a:cubicBezTo>
                  <a:pt x="20660" y="8170"/>
                  <a:pt x="20430" y="8620"/>
                  <a:pt x="20110" y="8990"/>
                </a:cubicBezTo>
                <a:moveTo>
                  <a:pt x="18660" y="15010"/>
                </a:moveTo>
                <a:cubicBezTo>
                  <a:pt x="18740" y="14200"/>
                  <a:pt x="18280" y="12200"/>
                  <a:pt x="17000" y="11450"/>
                </a:cubicBezTo>
                <a:moveTo>
                  <a:pt x="14240" y="18310"/>
                </a:moveTo>
                <a:cubicBezTo>
                  <a:pt x="14320" y="17980"/>
                  <a:pt x="14350" y="17680"/>
                  <a:pt x="14370" y="17360"/>
                </a:cubicBezTo>
                <a:moveTo>
                  <a:pt x="8220" y="19510"/>
                </a:moveTo>
                <a:cubicBezTo>
                  <a:pt x="8060" y="19250"/>
                  <a:pt x="7960" y="18950"/>
                  <a:pt x="7860" y="18640"/>
                </a:cubicBezTo>
                <a:moveTo>
                  <a:pt x="2900" y="17640"/>
                </a:moveTo>
                <a:cubicBezTo>
                  <a:pt x="3090" y="17600"/>
                  <a:pt x="3280" y="17540"/>
                  <a:pt x="3460" y="17450"/>
                </a:cubicBezTo>
                <a:moveTo>
                  <a:pt x="1070" y="12640"/>
                </a:moveTo>
                <a:cubicBezTo>
                  <a:pt x="1400" y="12900"/>
                  <a:pt x="1780" y="13130"/>
                  <a:pt x="2330" y="13040"/>
                </a:cubicBezTo>
              </a:path>
            </a:pathLst>
          </a:custGeom>
          <a:solidFill>
            <a:srgbClr val="81D41A"/>
          </a:solidFill>
          <a:ln w="0">
            <a:solidFill>
              <a:srgbClr val="3465A4"/>
            </a:solidFill>
          </a:ln>
        </p:spPr>
        <p:style>
          <a:lnRef idx="0">
            <a:scrgbClr r="0" g="0" b="0"/>
          </a:lnRef>
          <a:fillRef idx="0">
            <a:scrgbClr r="0" g="0" b="0"/>
          </a:fillRef>
          <a:effectRef idx="0">
            <a:scrgbClr r="0" g="0" b="0"/>
          </a:effectRef>
          <a:fontRef idx="minor"/>
        </p:style>
        <p:txBody>
          <a:bodyPr wrap="none" lIns="90000" tIns="45000" rIns="90000" bIns="45000" anchor="ctr">
            <a:noAutofit/>
          </a:bodyPr>
          <a:lstStyle/>
          <a:p>
            <a:pPr algn="ctr"/>
            <a:r>
              <a:rPr lang="de-DE" sz="1800" b="0" strike="noStrike" spc="-1">
                <a:latin typeface="Arial"/>
              </a:rPr>
              <a:t>Name</a:t>
            </a:r>
          </a:p>
        </p:txBody>
      </p:sp>
      <p:sp>
        <p:nvSpPr>
          <p:cNvPr id="87" name="Freihandform: Form 86"/>
          <p:cNvSpPr/>
          <p:nvPr/>
        </p:nvSpPr>
        <p:spPr>
          <a:xfrm>
            <a:off x="1260000" y="5040000"/>
            <a:ext cx="1260000" cy="720000"/>
          </a:xfrm>
          <a:custGeom>
            <a:avLst/>
            <a:gdLst/>
            <a:ahLst/>
            <a:cxnLst/>
            <a:rect l="l" t="t" r="r" b="b"/>
            <a:pathLst>
              <a:path w="21600" h="21600">
                <a:moveTo>
                  <a:pt x="1930" y="7160"/>
                </a:moveTo>
                <a:cubicBezTo>
                  <a:pt x="1530" y="4490"/>
                  <a:pt x="3400" y="1970"/>
                  <a:pt x="5270" y="1970"/>
                </a:cubicBezTo>
                <a:cubicBezTo>
                  <a:pt x="5860" y="1950"/>
                  <a:pt x="6470" y="2210"/>
                  <a:pt x="6970" y="2600"/>
                </a:cubicBezTo>
                <a:cubicBezTo>
                  <a:pt x="7450" y="1390"/>
                  <a:pt x="8340" y="650"/>
                  <a:pt x="9340" y="650"/>
                </a:cubicBezTo>
                <a:cubicBezTo>
                  <a:pt x="10004" y="690"/>
                  <a:pt x="10710" y="1050"/>
                  <a:pt x="11210" y="1700"/>
                </a:cubicBezTo>
                <a:cubicBezTo>
                  <a:pt x="11570" y="630"/>
                  <a:pt x="12330" y="0"/>
                  <a:pt x="13150" y="0"/>
                </a:cubicBezTo>
                <a:cubicBezTo>
                  <a:pt x="13840" y="0"/>
                  <a:pt x="14470" y="460"/>
                  <a:pt x="14870" y="1160"/>
                </a:cubicBezTo>
                <a:cubicBezTo>
                  <a:pt x="15330" y="440"/>
                  <a:pt x="16020" y="0"/>
                  <a:pt x="16740" y="0"/>
                </a:cubicBezTo>
                <a:cubicBezTo>
                  <a:pt x="17910" y="0"/>
                  <a:pt x="18900" y="1130"/>
                  <a:pt x="19110" y="2710"/>
                </a:cubicBezTo>
                <a:cubicBezTo>
                  <a:pt x="20240" y="3150"/>
                  <a:pt x="21060" y="4580"/>
                  <a:pt x="21060" y="6220"/>
                </a:cubicBezTo>
                <a:cubicBezTo>
                  <a:pt x="21060" y="6720"/>
                  <a:pt x="21000" y="7200"/>
                  <a:pt x="20830" y="7660"/>
                </a:cubicBezTo>
                <a:cubicBezTo>
                  <a:pt x="21310" y="8460"/>
                  <a:pt x="21600" y="9450"/>
                  <a:pt x="21600" y="10460"/>
                </a:cubicBezTo>
                <a:cubicBezTo>
                  <a:pt x="21600" y="12750"/>
                  <a:pt x="20310" y="14680"/>
                  <a:pt x="18650" y="15010"/>
                </a:cubicBezTo>
                <a:cubicBezTo>
                  <a:pt x="18650" y="17200"/>
                  <a:pt x="17370" y="18920"/>
                  <a:pt x="15770" y="18920"/>
                </a:cubicBezTo>
                <a:cubicBezTo>
                  <a:pt x="15220" y="18920"/>
                  <a:pt x="14700" y="18710"/>
                  <a:pt x="14240" y="18310"/>
                </a:cubicBezTo>
                <a:cubicBezTo>
                  <a:pt x="13820" y="20240"/>
                  <a:pt x="12490" y="21600"/>
                  <a:pt x="11000" y="21600"/>
                </a:cubicBezTo>
                <a:cubicBezTo>
                  <a:pt x="9890" y="21600"/>
                  <a:pt x="8840" y="20790"/>
                  <a:pt x="8210" y="19510"/>
                </a:cubicBezTo>
                <a:cubicBezTo>
                  <a:pt x="7620" y="20000"/>
                  <a:pt x="7930" y="20290"/>
                  <a:pt x="6240" y="20290"/>
                </a:cubicBezTo>
                <a:cubicBezTo>
                  <a:pt x="4850" y="20290"/>
                  <a:pt x="3570" y="19280"/>
                  <a:pt x="2900" y="17640"/>
                </a:cubicBezTo>
                <a:cubicBezTo>
                  <a:pt x="1300" y="17600"/>
                  <a:pt x="480" y="16300"/>
                  <a:pt x="480" y="14660"/>
                </a:cubicBezTo>
                <a:cubicBezTo>
                  <a:pt x="480" y="13900"/>
                  <a:pt x="690" y="13210"/>
                  <a:pt x="1070" y="12640"/>
                </a:cubicBezTo>
                <a:cubicBezTo>
                  <a:pt x="380" y="12160"/>
                  <a:pt x="0" y="11210"/>
                  <a:pt x="0" y="10120"/>
                </a:cubicBezTo>
                <a:cubicBezTo>
                  <a:pt x="0" y="8590"/>
                  <a:pt x="840" y="7330"/>
                  <a:pt x="1930" y="7160"/>
                </a:cubicBezTo>
                <a:close/>
                <a:moveTo>
                  <a:pt x="1930" y="7160"/>
                </a:moveTo>
                <a:cubicBezTo>
                  <a:pt x="1950" y="7410"/>
                  <a:pt x="2040" y="7690"/>
                  <a:pt x="2090" y="7920"/>
                </a:cubicBezTo>
                <a:moveTo>
                  <a:pt x="6970" y="2600"/>
                </a:moveTo>
                <a:cubicBezTo>
                  <a:pt x="7200" y="2790"/>
                  <a:pt x="7480" y="3050"/>
                  <a:pt x="7670" y="3310"/>
                </a:cubicBezTo>
                <a:moveTo>
                  <a:pt x="11210" y="1700"/>
                </a:moveTo>
                <a:cubicBezTo>
                  <a:pt x="11130" y="1910"/>
                  <a:pt x="11080" y="2160"/>
                  <a:pt x="11030" y="2400"/>
                </a:cubicBezTo>
                <a:moveTo>
                  <a:pt x="14870" y="1160"/>
                </a:moveTo>
                <a:cubicBezTo>
                  <a:pt x="14720" y="1400"/>
                  <a:pt x="14640" y="1720"/>
                  <a:pt x="14540" y="2010"/>
                </a:cubicBezTo>
                <a:moveTo>
                  <a:pt x="19110" y="2710"/>
                </a:moveTo>
                <a:cubicBezTo>
                  <a:pt x="19130" y="2890"/>
                  <a:pt x="19230" y="3290"/>
                  <a:pt x="19190" y="3380"/>
                </a:cubicBezTo>
                <a:moveTo>
                  <a:pt x="20830" y="7660"/>
                </a:moveTo>
                <a:cubicBezTo>
                  <a:pt x="20660" y="8170"/>
                  <a:pt x="20430" y="8620"/>
                  <a:pt x="20110" y="8990"/>
                </a:cubicBezTo>
                <a:moveTo>
                  <a:pt x="18660" y="15010"/>
                </a:moveTo>
                <a:cubicBezTo>
                  <a:pt x="18740" y="14200"/>
                  <a:pt x="18280" y="12200"/>
                  <a:pt x="17000" y="11450"/>
                </a:cubicBezTo>
                <a:moveTo>
                  <a:pt x="14240" y="18310"/>
                </a:moveTo>
                <a:cubicBezTo>
                  <a:pt x="14320" y="17980"/>
                  <a:pt x="14350" y="17680"/>
                  <a:pt x="14370" y="17360"/>
                </a:cubicBezTo>
                <a:moveTo>
                  <a:pt x="8220" y="19510"/>
                </a:moveTo>
                <a:cubicBezTo>
                  <a:pt x="8060" y="19250"/>
                  <a:pt x="7960" y="18950"/>
                  <a:pt x="7860" y="18640"/>
                </a:cubicBezTo>
                <a:moveTo>
                  <a:pt x="2900" y="17640"/>
                </a:moveTo>
                <a:cubicBezTo>
                  <a:pt x="3090" y="17600"/>
                  <a:pt x="3280" y="17540"/>
                  <a:pt x="3460" y="17450"/>
                </a:cubicBezTo>
                <a:moveTo>
                  <a:pt x="1070" y="12640"/>
                </a:moveTo>
                <a:cubicBezTo>
                  <a:pt x="1400" y="12900"/>
                  <a:pt x="1780" y="13130"/>
                  <a:pt x="2330" y="13040"/>
                </a:cubicBezTo>
              </a:path>
            </a:pathLst>
          </a:custGeom>
          <a:solidFill>
            <a:srgbClr val="81D41A"/>
          </a:solidFill>
          <a:ln w="0">
            <a:solidFill>
              <a:srgbClr val="3465A4"/>
            </a:solidFill>
          </a:ln>
        </p:spPr>
        <p:style>
          <a:lnRef idx="0">
            <a:scrgbClr r="0" g="0" b="0"/>
          </a:lnRef>
          <a:fillRef idx="0">
            <a:scrgbClr r="0" g="0" b="0"/>
          </a:fillRef>
          <a:effectRef idx="0">
            <a:scrgbClr r="0" g="0" b="0"/>
          </a:effectRef>
          <a:fontRef idx="minor"/>
        </p:style>
        <p:txBody>
          <a:bodyPr wrap="none" lIns="90000" tIns="45000" rIns="90000" bIns="45000" anchor="ctr">
            <a:noAutofit/>
          </a:bodyPr>
          <a:lstStyle/>
          <a:p>
            <a:pPr algn="ctr"/>
            <a:r>
              <a:rPr lang="de-DE" sz="1800" b="0" strike="noStrike" spc="-1">
                <a:latin typeface="Arial"/>
              </a:rPr>
              <a:t>Vorname</a:t>
            </a:r>
          </a:p>
        </p:txBody>
      </p:sp>
      <p:sp>
        <p:nvSpPr>
          <p:cNvPr id="88" name="Freihandform: Form 87"/>
          <p:cNvSpPr/>
          <p:nvPr/>
        </p:nvSpPr>
        <p:spPr>
          <a:xfrm>
            <a:off x="2700000" y="3420000"/>
            <a:ext cx="1620000" cy="1080000"/>
          </a:xfrm>
          <a:custGeom>
            <a:avLst/>
            <a:gdLst/>
            <a:ahLst/>
            <a:cxnLst/>
            <a:rect l="l" t="t" r="r" b="b"/>
            <a:pathLst>
              <a:path w="21600" h="21600">
                <a:moveTo>
                  <a:pt x="1930" y="7160"/>
                </a:moveTo>
                <a:cubicBezTo>
                  <a:pt x="1530" y="4490"/>
                  <a:pt x="3400" y="1970"/>
                  <a:pt x="5270" y="1970"/>
                </a:cubicBezTo>
                <a:cubicBezTo>
                  <a:pt x="5860" y="1950"/>
                  <a:pt x="6470" y="2210"/>
                  <a:pt x="6970" y="2600"/>
                </a:cubicBezTo>
                <a:cubicBezTo>
                  <a:pt x="7450" y="1390"/>
                  <a:pt x="8340" y="650"/>
                  <a:pt x="9340" y="650"/>
                </a:cubicBezTo>
                <a:cubicBezTo>
                  <a:pt x="10004" y="690"/>
                  <a:pt x="10710" y="1050"/>
                  <a:pt x="11210" y="1700"/>
                </a:cubicBezTo>
                <a:cubicBezTo>
                  <a:pt x="11570" y="630"/>
                  <a:pt x="12330" y="0"/>
                  <a:pt x="13150" y="0"/>
                </a:cubicBezTo>
                <a:cubicBezTo>
                  <a:pt x="13840" y="0"/>
                  <a:pt x="14470" y="460"/>
                  <a:pt x="14870" y="1160"/>
                </a:cubicBezTo>
                <a:cubicBezTo>
                  <a:pt x="15330" y="440"/>
                  <a:pt x="16020" y="0"/>
                  <a:pt x="16740" y="0"/>
                </a:cubicBezTo>
                <a:cubicBezTo>
                  <a:pt x="17910" y="0"/>
                  <a:pt x="18900" y="1130"/>
                  <a:pt x="19110" y="2710"/>
                </a:cubicBezTo>
                <a:cubicBezTo>
                  <a:pt x="20240" y="3150"/>
                  <a:pt x="21060" y="4580"/>
                  <a:pt x="21060" y="6220"/>
                </a:cubicBezTo>
                <a:cubicBezTo>
                  <a:pt x="21060" y="6720"/>
                  <a:pt x="21000" y="7200"/>
                  <a:pt x="20830" y="7660"/>
                </a:cubicBezTo>
                <a:cubicBezTo>
                  <a:pt x="21310" y="8460"/>
                  <a:pt x="21600" y="9450"/>
                  <a:pt x="21600" y="10460"/>
                </a:cubicBezTo>
                <a:cubicBezTo>
                  <a:pt x="21600" y="12750"/>
                  <a:pt x="20310" y="14680"/>
                  <a:pt x="18650" y="15010"/>
                </a:cubicBezTo>
                <a:cubicBezTo>
                  <a:pt x="18650" y="17200"/>
                  <a:pt x="17370" y="18920"/>
                  <a:pt x="15770" y="18920"/>
                </a:cubicBezTo>
                <a:cubicBezTo>
                  <a:pt x="15220" y="18920"/>
                  <a:pt x="14700" y="18710"/>
                  <a:pt x="14240" y="18310"/>
                </a:cubicBezTo>
                <a:cubicBezTo>
                  <a:pt x="13820" y="20240"/>
                  <a:pt x="12490" y="21600"/>
                  <a:pt x="11000" y="21600"/>
                </a:cubicBezTo>
                <a:cubicBezTo>
                  <a:pt x="9890" y="21600"/>
                  <a:pt x="8840" y="20790"/>
                  <a:pt x="8210" y="19510"/>
                </a:cubicBezTo>
                <a:cubicBezTo>
                  <a:pt x="7620" y="20000"/>
                  <a:pt x="7930" y="20290"/>
                  <a:pt x="6240" y="20290"/>
                </a:cubicBezTo>
                <a:cubicBezTo>
                  <a:pt x="4850" y="20290"/>
                  <a:pt x="3570" y="19280"/>
                  <a:pt x="2900" y="17640"/>
                </a:cubicBezTo>
                <a:cubicBezTo>
                  <a:pt x="1300" y="17600"/>
                  <a:pt x="480" y="16300"/>
                  <a:pt x="480" y="14660"/>
                </a:cubicBezTo>
                <a:cubicBezTo>
                  <a:pt x="480" y="13900"/>
                  <a:pt x="690" y="13210"/>
                  <a:pt x="1070" y="12640"/>
                </a:cubicBezTo>
                <a:cubicBezTo>
                  <a:pt x="380" y="12160"/>
                  <a:pt x="0" y="11210"/>
                  <a:pt x="0" y="10120"/>
                </a:cubicBezTo>
                <a:cubicBezTo>
                  <a:pt x="0" y="8590"/>
                  <a:pt x="840" y="7330"/>
                  <a:pt x="1930" y="7160"/>
                </a:cubicBezTo>
                <a:close/>
                <a:moveTo>
                  <a:pt x="1930" y="7160"/>
                </a:moveTo>
                <a:cubicBezTo>
                  <a:pt x="1950" y="7410"/>
                  <a:pt x="2040" y="7690"/>
                  <a:pt x="2090" y="7920"/>
                </a:cubicBezTo>
                <a:moveTo>
                  <a:pt x="6970" y="2600"/>
                </a:moveTo>
                <a:cubicBezTo>
                  <a:pt x="7200" y="2790"/>
                  <a:pt x="7480" y="3050"/>
                  <a:pt x="7670" y="3310"/>
                </a:cubicBezTo>
                <a:moveTo>
                  <a:pt x="11210" y="1700"/>
                </a:moveTo>
                <a:cubicBezTo>
                  <a:pt x="11130" y="1910"/>
                  <a:pt x="11080" y="2160"/>
                  <a:pt x="11030" y="2400"/>
                </a:cubicBezTo>
                <a:moveTo>
                  <a:pt x="14870" y="1160"/>
                </a:moveTo>
                <a:cubicBezTo>
                  <a:pt x="14720" y="1400"/>
                  <a:pt x="14640" y="1720"/>
                  <a:pt x="14540" y="2010"/>
                </a:cubicBezTo>
                <a:moveTo>
                  <a:pt x="19110" y="2710"/>
                </a:moveTo>
                <a:cubicBezTo>
                  <a:pt x="19130" y="2890"/>
                  <a:pt x="19230" y="3290"/>
                  <a:pt x="19190" y="3380"/>
                </a:cubicBezTo>
                <a:moveTo>
                  <a:pt x="20830" y="7660"/>
                </a:moveTo>
                <a:cubicBezTo>
                  <a:pt x="20660" y="8170"/>
                  <a:pt x="20430" y="8620"/>
                  <a:pt x="20110" y="8990"/>
                </a:cubicBezTo>
                <a:moveTo>
                  <a:pt x="18660" y="15010"/>
                </a:moveTo>
                <a:cubicBezTo>
                  <a:pt x="18740" y="14200"/>
                  <a:pt x="18280" y="12200"/>
                  <a:pt x="17000" y="11450"/>
                </a:cubicBezTo>
                <a:moveTo>
                  <a:pt x="14240" y="18310"/>
                </a:moveTo>
                <a:cubicBezTo>
                  <a:pt x="14320" y="17980"/>
                  <a:pt x="14350" y="17680"/>
                  <a:pt x="14370" y="17360"/>
                </a:cubicBezTo>
                <a:moveTo>
                  <a:pt x="8220" y="19510"/>
                </a:moveTo>
                <a:cubicBezTo>
                  <a:pt x="8060" y="19250"/>
                  <a:pt x="7960" y="18950"/>
                  <a:pt x="7860" y="18640"/>
                </a:cubicBezTo>
                <a:moveTo>
                  <a:pt x="2900" y="17640"/>
                </a:moveTo>
                <a:cubicBezTo>
                  <a:pt x="3090" y="17600"/>
                  <a:pt x="3280" y="17540"/>
                  <a:pt x="3460" y="17450"/>
                </a:cubicBezTo>
                <a:moveTo>
                  <a:pt x="1070" y="12640"/>
                </a:moveTo>
                <a:cubicBezTo>
                  <a:pt x="1400" y="12900"/>
                  <a:pt x="1780" y="13130"/>
                  <a:pt x="2330" y="13040"/>
                </a:cubicBezTo>
              </a:path>
            </a:pathLst>
          </a:custGeom>
          <a:solidFill>
            <a:srgbClr val="FF8000"/>
          </a:solidFill>
          <a:ln w="0">
            <a:solidFill>
              <a:srgbClr val="3465A4"/>
            </a:solidFill>
          </a:ln>
        </p:spPr>
        <p:style>
          <a:lnRef idx="0">
            <a:scrgbClr r="0" g="0" b="0"/>
          </a:lnRef>
          <a:fillRef idx="0">
            <a:scrgbClr r="0" g="0" b="0"/>
          </a:fillRef>
          <a:effectRef idx="0">
            <a:scrgbClr r="0" g="0" b="0"/>
          </a:effectRef>
          <a:fontRef idx="minor"/>
        </p:style>
        <p:txBody>
          <a:bodyPr wrap="none" lIns="90000" tIns="45000" rIns="90000" bIns="45000" anchor="ctr">
            <a:noAutofit/>
          </a:bodyPr>
          <a:lstStyle/>
          <a:p>
            <a:pPr algn="ctr"/>
            <a:r>
              <a:rPr lang="de-DE" sz="1800" b="0" strike="noStrike" spc="-1">
                <a:latin typeface="Arial"/>
              </a:rPr>
              <a:t>Gesundheits-</a:t>
            </a:r>
          </a:p>
          <a:p>
            <a:pPr algn="ctr"/>
            <a:r>
              <a:rPr lang="de-DE" sz="1800" b="0" strike="noStrike" spc="-1">
                <a:latin typeface="Arial"/>
              </a:rPr>
              <a:t>daten</a:t>
            </a:r>
          </a:p>
        </p:txBody>
      </p:sp>
      <p:sp>
        <p:nvSpPr>
          <p:cNvPr id="89" name="Freihandform: Form 88"/>
          <p:cNvSpPr/>
          <p:nvPr/>
        </p:nvSpPr>
        <p:spPr>
          <a:xfrm>
            <a:off x="4140000" y="4140000"/>
            <a:ext cx="1260000" cy="720000"/>
          </a:xfrm>
          <a:custGeom>
            <a:avLst/>
            <a:gdLst/>
            <a:ahLst/>
            <a:cxnLst/>
            <a:rect l="l" t="t" r="r" b="b"/>
            <a:pathLst>
              <a:path w="21600" h="21600">
                <a:moveTo>
                  <a:pt x="1930" y="7160"/>
                </a:moveTo>
                <a:cubicBezTo>
                  <a:pt x="1530" y="4490"/>
                  <a:pt x="3400" y="1970"/>
                  <a:pt x="5270" y="1970"/>
                </a:cubicBezTo>
                <a:cubicBezTo>
                  <a:pt x="5860" y="1950"/>
                  <a:pt x="6470" y="2210"/>
                  <a:pt x="6970" y="2600"/>
                </a:cubicBezTo>
                <a:cubicBezTo>
                  <a:pt x="7450" y="1390"/>
                  <a:pt x="8340" y="650"/>
                  <a:pt x="9340" y="650"/>
                </a:cubicBezTo>
                <a:cubicBezTo>
                  <a:pt x="10004" y="690"/>
                  <a:pt x="10710" y="1050"/>
                  <a:pt x="11210" y="1700"/>
                </a:cubicBezTo>
                <a:cubicBezTo>
                  <a:pt x="11570" y="630"/>
                  <a:pt x="12330" y="0"/>
                  <a:pt x="13150" y="0"/>
                </a:cubicBezTo>
                <a:cubicBezTo>
                  <a:pt x="13840" y="0"/>
                  <a:pt x="14470" y="460"/>
                  <a:pt x="14870" y="1160"/>
                </a:cubicBezTo>
                <a:cubicBezTo>
                  <a:pt x="15330" y="440"/>
                  <a:pt x="16020" y="0"/>
                  <a:pt x="16740" y="0"/>
                </a:cubicBezTo>
                <a:cubicBezTo>
                  <a:pt x="17910" y="0"/>
                  <a:pt x="18900" y="1130"/>
                  <a:pt x="19110" y="2710"/>
                </a:cubicBezTo>
                <a:cubicBezTo>
                  <a:pt x="20240" y="3150"/>
                  <a:pt x="21060" y="4580"/>
                  <a:pt x="21060" y="6220"/>
                </a:cubicBezTo>
                <a:cubicBezTo>
                  <a:pt x="21060" y="6720"/>
                  <a:pt x="21000" y="7200"/>
                  <a:pt x="20830" y="7660"/>
                </a:cubicBezTo>
                <a:cubicBezTo>
                  <a:pt x="21310" y="8460"/>
                  <a:pt x="21600" y="9450"/>
                  <a:pt x="21600" y="10460"/>
                </a:cubicBezTo>
                <a:cubicBezTo>
                  <a:pt x="21600" y="12750"/>
                  <a:pt x="20310" y="14680"/>
                  <a:pt x="18650" y="15010"/>
                </a:cubicBezTo>
                <a:cubicBezTo>
                  <a:pt x="18650" y="17200"/>
                  <a:pt x="17370" y="18920"/>
                  <a:pt x="15770" y="18920"/>
                </a:cubicBezTo>
                <a:cubicBezTo>
                  <a:pt x="15220" y="18920"/>
                  <a:pt x="14700" y="18710"/>
                  <a:pt x="14240" y="18310"/>
                </a:cubicBezTo>
                <a:cubicBezTo>
                  <a:pt x="13820" y="20240"/>
                  <a:pt x="12490" y="21600"/>
                  <a:pt x="11000" y="21600"/>
                </a:cubicBezTo>
                <a:cubicBezTo>
                  <a:pt x="9890" y="21600"/>
                  <a:pt x="8840" y="20790"/>
                  <a:pt x="8210" y="19510"/>
                </a:cubicBezTo>
                <a:cubicBezTo>
                  <a:pt x="7620" y="20000"/>
                  <a:pt x="7930" y="20290"/>
                  <a:pt x="6240" y="20290"/>
                </a:cubicBezTo>
                <a:cubicBezTo>
                  <a:pt x="4850" y="20290"/>
                  <a:pt x="3570" y="19280"/>
                  <a:pt x="2900" y="17640"/>
                </a:cubicBezTo>
                <a:cubicBezTo>
                  <a:pt x="1300" y="17600"/>
                  <a:pt x="480" y="16300"/>
                  <a:pt x="480" y="14660"/>
                </a:cubicBezTo>
                <a:cubicBezTo>
                  <a:pt x="480" y="13900"/>
                  <a:pt x="690" y="13210"/>
                  <a:pt x="1070" y="12640"/>
                </a:cubicBezTo>
                <a:cubicBezTo>
                  <a:pt x="380" y="12160"/>
                  <a:pt x="0" y="11210"/>
                  <a:pt x="0" y="10120"/>
                </a:cubicBezTo>
                <a:cubicBezTo>
                  <a:pt x="0" y="8590"/>
                  <a:pt x="840" y="7330"/>
                  <a:pt x="1930" y="7160"/>
                </a:cubicBezTo>
                <a:close/>
                <a:moveTo>
                  <a:pt x="1930" y="7160"/>
                </a:moveTo>
                <a:cubicBezTo>
                  <a:pt x="1950" y="7410"/>
                  <a:pt x="2040" y="7690"/>
                  <a:pt x="2090" y="7920"/>
                </a:cubicBezTo>
                <a:moveTo>
                  <a:pt x="6970" y="2600"/>
                </a:moveTo>
                <a:cubicBezTo>
                  <a:pt x="7200" y="2790"/>
                  <a:pt x="7480" y="3050"/>
                  <a:pt x="7670" y="3310"/>
                </a:cubicBezTo>
                <a:moveTo>
                  <a:pt x="11210" y="1700"/>
                </a:moveTo>
                <a:cubicBezTo>
                  <a:pt x="11130" y="1910"/>
                  <a:pt x="11080" y="2160"/>
                  <a:pt x="11030" y="2400"/>
                </a:cubicBezTo>
                <a:moveTo>
                  <a:pt x="14870" y="1160"/>
                </a:moveTo>
                <a:cubicBezTo>
                  <a:pt x="14720" y="1400"/>
                  <a:pt x="14640" y="1720"/>
                  <a:pt x="14540" y="2010"/>
                </a:cubicBezTo>
                <a:moveTo>
                  <a:pt x="19110" y="2710"/>
                </a:moveTo>
                <a:cubicBezTo>
                  <a:pt x="19130" y="2890"/>
                  <a:pt x="19230" y="3290"/>
                  <a:pt x="19190" y="3380"/>
                </a:cubicBezTo>
                <a:moveTo>
                  <a:pt x="20830" y="7660"/>
                </a:moveTo>
                <a:cubicBezTo>
                  <a:pt x="20660" y="8170"/>
                  <a:pt x="20430" y="8620"/>
                  <a:pt x="20110" y="8990"/>
                </a:cubicBezTo>
                <a:moveTo>
                  <a:pt x="18660" y="15010"/>
                </a:moveTo>
                <a:cubicBezTo>
                  <a:pt x="18740" y="14200"/>
                  <a:pt x="18280" y="12200"/>
                  <a:pt x="17000" y="11450"/>
                </a:cubicBezTo>
                <a:moveTo>
                  <a:pt x="14240" y="18310"/>
                </a:moveTo>
                <a:cubicBezTo>
                  <a:pt x="14320" y="17980"/>
                  <a:pt x="14350" y="17680"/>
                  <a:pt x="14370" y="17360"/>
                </a:cubicBezTo>
                <a:moveTo>
                  <a:pt x="8220" y="19510"/>
                </a:moveTo>
                <a:cubicBezTo>
                  <a:pt x="8060" y="19250"/>
                  <a:pt x="7960" y="18950"/>
                  <a:pt x="7860" y="18640"/>
                </a:cubicBezTo>
                <a:moveTo>
                  <a:pt x="2900" y="17640"/>
                </a:moveTo>
                <a:cubicBezTo>
                  <a:pt x="3090" y="17600"/>
                  <a:pt x="3280" y="17540"/>
                  <a:pt x="3460" y="17450"/>
                </a:cubicBezTo>
                <a:moveTo>
                  <a:pt x="1070" y="12640"/>
                </a:moveTo>
                <a:cubicBezTo>
                  <a:pt x="1400" y="12900"/>
                  <a:pt x="1780" y="13130"/>
                  <a:pt x="2330" y="13040"/>
                </a:cubicBezTo>
              </a:path>
            </a:pathLst>
          </a:custGeom>
          <a:solidFill>
            <a:srgbClr val="81D41A"/>
          </a:solidFill>
          <a:ln w="0">
            <a:solidFill>
              <a:srgbClr val="3465A4"/>
            </a:solidFill>
          </a:ln>
        </p:spPr>
        <p:style>
          <a:lnRef idx="0">
            <a:scrgbClr r="0" g="0" b="0"/>
          </a:lnRef>
          <a:fillRef idx="0">
            <a:scrgbClr r="0" g="0" b="0"/>
          </a:fillRef>
          <a:effectRef idx="0">
            <a:scrgbClr r="0" g="0" b="0"/>
          </a:effectRef>
          <a:fontRef idx="minor"/>
        </p:style>
        <p:txBody>
          <a:bodyPr wrap="none" lIns="90000" tIns="45000" rIns="90000" bIns="45000" anchor="ctr">
            <a:noAutofit/>
          </a:bodyPr>
          <a:lstStyle/>
          <a:p>
            <a:pPr algn="ctr"/>
            <a:r>
              <a:rPr lang="de-DE" sz="1800" b="0" strike="noStrike" spc="-1">
                <a:latin typeface="Arial"/>
              </a:rPr>
              <a:t>Adresse</a:t>
            </a:r>
          </a:p>
        </p:txBody>
      </p:sp>
      <p:sp>
        <p:nvSpPr>
          <p:cNvPr id="90" name="Freihandform: Form 89"/>
          <p:cNvSpPr/>
          <p:nvPr/>
        </p:nvSpPr>
        <p:spPr>
          <a:xfrm>
            <a:off x="3240000" y="5760000"/>
            <a:ext cx="1440000" cy="720000"/>
          </a:xfrm>
          <a:custGeom>
            <a:avLst/>
            <a:gdLst/>
            <a:ahLst/>
            <a:cxnLst/>
            <a:rect l="l" t="t" r="r" b="b"/>
            <a:pathLst>
              <a:path w="21600" h="21600">
                <a:moveTo>
                  <a:pt x="1930" y="7160"/>
                </a:moveTo>
                <a:cubicBezTo>
                  <a:pt x="1530" y="4490"/>
                  <a:pt x="3400" y="1970"/>
                  <a:pt x="5270" y="1970"/>
                </a:cubicBezTo>
                <a:cubicBezTo>
                  <a:pt x="5860" y="1950"/>
                  <a:pt x="6470" y="2210"/>
                  <a:pt x="6970" y="2600"/>
                </a:cubicBezTo>
                <a:cubicBezTo>
                  <a:pt x="7450" y="1390"/>
                  <a:pt x="8340" y="650"/>
                  <a:pt x="9340" y="650"/>
                </a:cubicBezTo>
                <a:cubicBezTo>
                  <a:pt x="10004" y="690"/>
                  <a:pt x="10710" y="1050"/>
                  <a:pt x="11210" y="1700"/>
                </a:cubicBezTo>
                <a:cubicBezTo>
                  <a:pt x="11570" y="630"/>
                  <a:pt x="12330" y="0"/>
                  <a:pt x="13150" y="0"/>
                </a:cubicBezTo>
                <a:cubicBezTo>
                  <a:pt x="13840" y="0"/>
                  <a:pt x="14470" y="460"/>
                  <a:pt x="14870" y="1160"/>
                </a:cubicBezTo>
                <a:cubicBezTo>
                  <a:pt x="15330" y="440"/>
                  <a:pt x="16020" y="0"/>
                  <a:pt x="16740" y="0"/>
                </a:cubicBezTo>
                <a:cubicBezTo>
                  <a:pt x="17910" y="0"/>
                  <a:pt x="18900" y="1130"/>
                  <a:pt x="19110" y="2710"/>
                </a:cubicBezTo>
                <a:cubicBezTo>
                  <a:pt x="20240" y="3150"/>
                  <a:pt x="21060" y="4580"/>
                  <a:pt x="21060" y="6220"/>
                </a:cubicBezTo>
                <a:cubicBezTo>
                  <a:pt x="21060" y="6720"/>
                  <a:pt x="21000" y="7200"/>
                  <a:pt x="20830" y="7660"/>
                </a:cubicBezTo>
                <a:cubicBezTo>
                  <a:pt x="21310" y="8460"/>
                  <a:pt x="21600" y="9450"/>
                  <a:pt x="21600" y="10460"/>
                </a:cubicBezTo>
                <a:cubicBezTo>
                  <a:pt x="21600" y="12750"/>
                  <a:pt x="20310" y="14680"/>
                  <a:pt x="18650" y="15010"/>
                </a:cubicBezTo>
                <a:cubicBezTo>
                  <a:pt x="18650" y="17200"/>
                  <a:pt x="17370" y="18920"/>
                  <a:pt x="15770" y="18920"/>
                </a:cubicBezTo>
                <a:cubicBezTo>
                  <a:pt x="15220" y="18920"/>
                  <a:pt x="14700" y="18710"/>
                  <a:pt x="14240" y="18310"/>
                </a:cubicBezTo>
                <a:cubicBezTo>
                  <a:pt x="13820" y="20240"/>
                  <a:pt x="12490" y="21600"/>
                  <a:pt x="11000" y="21600"/>
                </a:cubicBezTo>
                <a:cubicBezTo>
                  <a:pt x="9890" y="21600"/>
                  <a:pt x="8840" y="20790"/>
                  <a:pt x="8210" y="19510"/>
                </a:cubicBezTo>
                <a:cubicBezTo>
                  <a:pt x="7620" y="20000"/>
                  <a:pt x="7930" y="20290"/>
                  <a:pt x="6240" y="20290"/>
                </a:cubicBezTo>
                <a:cubicBezTo>
                  <a:pt x="4850" y="20290"/>
                  <a:pt x="3570" y="19280"/>
                  <a:pt x="2900" y="17640"/>
                </a:cubicBezTo>
                <a:cubicBezTo>
                  <a:pt x="1300" y="17600"/>
                  <a:pt x="480" y="16300"/>
                  <a:pt x="480" y="14660"/>
                </a:cubicBezTo>
                <a:cubicBezTo>
                  <a:pt x="480" y="13900"/>
                  <a:pt x="690" y="13210"/>
                  <a:pt x="1070" y="12640"/>
                </a:cubicBezTo>
                <a:cubicBezTo>
                  <a:pt x="380" y="12160"/>
                  <a:pt x="0" y="11210"/>
                  <a:pt x="0" y="10120"/>
                </a:cubicBezTo>
                <a:cubicBezTo>
                  <a:pt x="0" y="8590"/>
                  <a:pt x="840" y="7330"/>
                  <a:pt x="1930" y="7160"/>
                </a:cubicBezTo>
                <a:close/>
                <a:moveTo>
                  <a:pt x="1930" y="7160"/>
                </a:moveTo>
                <a:cubicBezTo>
                  <a:pt x="1950" y="7410"/>
                  <a:pt x="2040" y="7690"/>
                  <a:pt x="2090" y="7920"/>
                </a:cubicBezTo>
                <a:moveTo>
                  <a:pt x="6970" y="2600"/>
                </a:moveTo>
                <a:cubicBezTo>
                  <a:pt x="7200" y="2790"/>
                  <a:pt x="7480" y="3050"/>
                  <a:pt x="7670" y="3310"/>
                </a:cubicBezTo>
                <a:moveTo>
                  <a:pt x="11210" y="1700"/>
                </a:moveTo>
                <a:cubicBezTo>
                  <a:pt x="11130" y="1910"/>
                  <a:pt x="11080" y="2160"/>
                  <a:pt x="11030" y="2400"/>
                </a:cubicBezTo>
                <a:moveTo>
                  <a:pt x="14870" y="1160"/>
                </a:moveTo>
                <a:cubicBezTo>
                  <a:pt x="14720" y="1400"/>
                  <a:pt x="14640" y="1720"/>
                  <a:pt x="14540" y="2010"/>
                </a:cubicBezTo>
                <a:moveTo>
                  <a:pt x="19110" y="2710"/>
                </a:moveTo>
                <a:cubicBezTo>
                  <a:pt x="19130" y="2890"/>
                  <a:pt x="19230" y="3290"/>
                  <a:pt x="19190" y="3380"/>
                </a:cubicBezTo>
                <a:moveTo>
                  <a:pt x="20830" y="7660"/>
                </a:moveTo>
                <a:cubicBezTo>
                  <a:pt x="20660" y="8170"/>
                  <a:pt x="20430" y="8620"/>
                  <a:pt x="20110" y="8990"/>
                </a:cubicBezTo>
                <a:moveTo>
                  <a:pt x="18660" y="15010"/>
                </a:moveTo>
                <a:cubicBezTo>
                  <a:pt x="18740" y="14200"/>
                  <a:pt x="18280" y="12200"/>
                  <a:pt x="17000" y="11450"/>
                </a:cubicBezTo>
                <a:moveTo>
                  <a:pt x="14240" y="18310"/>
                </a:moveTo>
                <a:cubicBezTo>
                  <a:pt x="14320" y="17980"/>
                  <a:pt x="14350" y="17680"/>
                  <a:pt x="14370" y="17360"/>
                </a:cubicBezTo>
                <a:moveTo>
                  <a:pt x="8220" y="19510"/>
                </a:moveTo>
                <a:cubicBezTo>
                  <a:pt x="8060" y="19250"/>
                  <a:pt x="7960" y="18950"/>
                  <a:pt x="7860" y="18640"/>
                </a:cubicBezTo>
                <a:moveTo>
                  <a:pt x="2900" y="17640"/>
                </a:moveTo>
                <a:cubicBezTo>
                  <a:pt x="3090" y="17600"/>
                  <a:pt x="3280" y="17540"/>
                  <a:pt x="3460" y="17450"/>
                </a:cubicBezTo>
                <a:moveTo>
                  <a:pt x="1070" y="12640"/>
                </a:moveTo>
                <a:cubicBezTo>
                  <a:pt x="1400" y="12900"/>
                  <a:pt x="1780" y="13130"/>
                  <a:pt x="2330" y="13040"/>
                </a:cubicBezTo>
              </a:path>
            </a:pathLst>
          </a:custGeom>
          <a:solidFill>
            <a:srgbClr val="FF8000"/>
          </a:solidFill>
          <a:ln w="0">
            <a:solidFill>
              <a:srgbClr val="3465A4"/>
            </a:solidFill>
          </a:ln>
        </p:spPr>
        <p:style>
          <a:lnRef idx="0">
            <a:scrgbClr r="0" g="0" b="0"/>
          </a:lnRef>
          <a:fillRef idx="0">
            <a:scrgbClr r="0" g="0" b="0"/>
          </a:fillRef>
          <a:effectRef idx="0">
            <a:scrgbClr r="0" g="0" b="0"/>
          </a:effectRef>
          <a:fontRef idx="minor"/>
        </p:style>
        <p:txBody>
          <a:bodyPr wrap="none" lIns="90000" tIns="45000" rIns="90000" bIns="45000" anchor="ctr">
            <a:noAutofit/>
          </a:bodyPr>
          <a:lstStyle/>
          <a:p>
            <a:pPr algn="ctr"/>
            <a:r>
              <a:rPr lang="de-DE" sz="1800" b="0" strike="noStrike" spc="-1">
                <a:latin typeface="Arial"/>
              </a:rPr>
              <a:t>Personal-Nr.</a:t>
            </a:r>
          </a:p>
        </p:txBody>
      </p:sp>
      <p:sp>
        <p:nvSpPr>
          <p:cNvPr id="91" name="Freihandform: Form 90"/>
          <p:cNvSpPr/>
          <p:nvPr/>
        </p:nvSpPr>
        <p:spPr>
          <a:xfrm>
            <a:off x="2880000" y="4860000"/>
            <a:ext cx="1260000" cy="720000"/>
          </a:xfrm>
          <a:custGeom>
            <a:avLst/>
            <a:gdLst/>
            <a:ahLst/>
            <a:cxnLst/>
            <a:rect l="l" t="t" r="r" b="b"/>
            <a:pathLst>
              <a:path w="21600" h="21600">
                <a:moveTo>
                  <a:pt x="1930" y="7160"/>
                </a:moveTo>
                <a:cubicBezTo>
                  <a:pt x="1530" y="4490"/>
                  <a:pt x="3400" y="1970"/>
                  <a:pt x="5270" y="1970"/>
                </a:cubicBezTo>
                <a:cubicBezTo>
                  <a:pt x="5860" y="1950"/>
                  <a:pt x="6470" y="2210"/>
                  <a:pt x="6970" y="2600"/>
                </a:cubicBezTo>
                <a:cubicBezTo>
                  <a:pt x="7450" y="1390"/>
                  <a:pt x="8340" y="650"/>
                  <a:pt x="9340" y="650"/>
                </a:cubicBezTo>
                <a:cubicBezTo>
                  <a:pt x="10004" y="690"/>
                  <a:pt x="10710" y="1050"/>
                  <a:pt x="11210" y="1700"/>
                </a:cubicBezTo>
                <a:cubicBezTo>
                  <a:pt x="11570" y="630"/>
                  <a:pt x="12330" y="0"/>
                  <a:pt x="13150" y="0"/>
                </a:cubicBezTo>
                <a:cubicBezTo>
                  <a:pt x="13840" y="0"/>
                  <a:pt x="14470" y="460"/>
                  <a:pt x="14870" y="1160"/>
                </a:cubicBezTo>
                <a:cubicBezTo>
                  <a:pt x="15330" y="440"/>
                  <a:pt x="16020" y="0"/>
                  <a:pt x="16740" y="0"/>
                </a:cubicBezTo>
                <a:cubicBezTo>
                  <a:pt x="17910" y="0"/>
                  <a:pt x="18900" y="1130"/>
                  <a:pt x="19110" y="2710"/>
                </a:cubicBezTo>
                <a:cubicBezTo>
                  <a:pt x="20240" y="3150"/>
                  <a:pt x="21060" y="4580"/>
                  <a:pt x="21060" y="6220"/>
                </a:cubicBezTo>
                <a:cubicBezTo>
                  <a:pt x="21060" y="6720"/>
                  <a:pt x="21000" y="7200"/>
                  <a:pt x="20830" y="7660"/>
                </a:cubicBezTo>
                <a:cubicBezTo>
                  <a:pt x="21310" y="8460"/>
                  <a:pt x="21600" y="9450"/>
                  <a:pt x="21600" y="10460"/>
                </a:cubicBezTo>
                <a:cubicBezTo>
                  <a:pt x="21600" y="12750"/>
                  <a:pt x="20310" y="14680"/>
                  <a:pt x="18650" y="15010"/>
                </a:cubicBezTo>
                <a:cubicBezTo>
                  <a:pt x="18650" y="17200"/>
                  <a:pt x="17370" y="18920"/>
                  <a:pt x="15770" y="18920"/>
                </a:cubicBezTo>
                <a:cubicBezTo>
                  <a:pt x="15220" y="18920"/>
                  <a:pt x="14700" y="18710"/>
                  <a:pt x="14240" y="18310"/>
                </a:cubicBezTo>
                <a:cubicBezTo>
                  <a:pt x="13820" y="20240"/>
                  <a:pt x="12490" y="21600"/>
                  <a:pt x="11000" y="21600"/>
                </a:cubicBezTo>
                <a:cubicBezTo>
                  <a:pt x="9890" y="21600"/>
                  <a:pt x="8840" y="20790"/>
                  <a:pt x="8210" y="19510"/>
                </a:cubicBezTo>
                <a:cubicBezTo>
                  <a:pt x="7620" y="20000"/>
                  <a:pt x="7930" y="20290"/>
                  <a:pt x="6240" y="20290"/>
                </a:cubicBezTo>
                <a:cubicBezTo>
                  <a:pt x="4850" y="20290"/>
                  <a:pt x="3570" y="19280"/>
                  <a:pt x="2900" y="17640"/>
                </a:cubicBezTo>
                <a:cubicBezTo>
                  <a:pt x="1300" y="17600"/>
                  <a:pt x="480" y="16300"/>
                  <a:pt x="480" y="14660"/>
                </a:cubicBezTo>
                <a:cubicBezTo>
                  <a:pt x="480" y="13900"/>
                  <a:pt x="690" y="13210"/>
                  <a:pt x="1070" y="12640"/>
                </a:cubicBezTo>
                <a:cubicBezTo>
                  <a:pt x="380" y="12160"/>
                  <a:pt x="0" y="11210"/>
                  <a:pt x="0" y="10120"/>
                </a:cubicBezTo>
                <a:cubicBezTo>
                  <a:pt x="0" y="8590"/>
                  <a:pt x="840" y="7330"/>
                  <a:pt x="1930" y="7160"/>
                </a:cubicBezTo>
                <a:close/>
                <a:moveTo>
                  <a:pt x="1930" y="7160"/>
                </a:moveTo>
                <a:cubicBezTo>
                  <a:pt x="1950" y="7410"/>
                  <a:pt x="2040" y="7690"/>
                  <a:pt x="2090" y="7920"/>
                </a:cubicBezTo>
                <a:moveTo>
                  <a:pt x="6970" y="2600"/>
                </a:moveTo>
                <a:cubicBezTo>
                  <a:pt x="7200" y="2790"/>
                  <a:pt x="7480" y="3050"/>
                  <a:pt x="7670" y="3310"/>
                </a:cubicBezTo>
                <a:moveTo>
                  <a:pt x="11210" y="1700"/>
                </a:moveTo>
                <a:cubicBezTo>
                  <a:pt x="11130" y="1910"/>
                  <a:pt x="11080" y="2160"/>
                  <a:pt x="11030" y="2400"/>
                </a:cubicBezTo>
                <a:moveTo>
                  <a:pt x="14870" y="1160"/>
                </a:moveTo>
                <a:cubicBezTo>
                  <a:pt x="14720" y="1400"/>
                  <a:pt x="14640" y="1720"/>
                  <a:pt x="14540" y="2010"/>
                </a:cubicBezTo>
                <a:moveTo>
                  <a:pt x="19110" y="2710"/>
                </a:moveTo>
                <a:cubicBezTo>
                  <a:pt x="19130" y="2890"/>
                  <a:pt x="19230" y="3290"/>
                  <a:pt x="19190" y="3380"/>
                </a:cubicBezTo>
                <a:moveTo>
                  <a:pt x="20830" y="7660"/>
                </a:moveTo>
                <a:cubicBezTo>
                  <a:pt x="20660" y="8170"/>
                  <a:pt x="20430" y="8620"/>
                  <a:pt x="20110" y="8990"/>
                </a:cubicBezTo>
                <a:moveTo>
                  <a:pt x="18660" y="15010"/>
                </a:moveTo>
                <a:cubicBezTo>
                  <a:pt x="18740" y="14200"/>
                  <a:pt x="18280" y="12200"/>
                  <a:pt x="17000" y="11450"/>
                </a:cubicBezTo>
                <a:moveTo>
                  <a:pt x="14240" y="18310"/>
                </a:moveTo>
                <a:cubicBezTo>
                  <a:pt x="14320" y="17980"/>
                  <a:pt x="14350" y="17680"/>
                  <a:pt x="14370" y="17360"/>
                </a:cubicBezTo>
                <a:moveTo>
                  <a:pt x="8220" y="19510"/>
                </a:moveTo>
                <a:cubicBezTo>
                  <a:pt x="8060" y="19250"/>
                  <a:pt x="7960" y="18950"/>
                  <a:pt x="7860" y="18640"/>
                </a:cubicBezTo>
                <a:moveTo>
                  <a:pt x="2900" y="17640"/>
                </a:moveTo>
                <a:cubicBezTo>
                  <a:pt x="3090" y="17600"/>
                  <a:pt x="3280" y="17540"/>
                  <a:pt x="3460" y="17450"/>
                </a:cubicBezTo>
                <a:moveTo>
                  <a:pt x="1070" y="12640"/>
                </a:moveTo>
                <a:cubicBezTo>
                  <a:pt x="1400" y="12900"/>
                  <a:pt x="1780" y="13130"/>
                  <a:pt x="2330" y="13040"/>
                </a:cubicBezTo>
              </a:path>
            </a:pathLst>
          </a:custGeom>
          <a:solidFill>
            <a:srgbClr val="2A6099"/>
          </a:solidFill>
          <a:ln w="0">
            <a:solidFill>
              <a:srgbClr val="3465A4"/>
            </a:solidFill>
          </a:ln>
        </p:spPr>
        <p:style>
          <a:lnRef idx="0">
            <a:scrgbClr r="0" g="0" b="0"/>
          </a:lnRef>
          <a:fillRef idx="0">
            <a:scrgbClr r="0" g="0" b="0"/>
          </a:fillRef>
          <a:effectRef idx="0">
            <a:scrgbClr r="0" g="0" b="0"/>
          </a:effectRef>
          <a:fontRef idx="minor"/>
        </p:style>
        <p:txBody>
          <a:bodyPr wrap="none" lIns="90000" tIns="45000" rIns="90000" bIns="45000" anchor="ctr">
            <a:noAutofit/>
          </a:bodyPr>
          <a:lstStyle/>
          <a:p>
            <a:pPr algn="ctr"/>
            <a:r>
              <a:rPr lang="de-DE" sz="1800" b="0" strike="noStrike" spc="-1">
                <a:latin typeface="Arial"/>
              </a:rPr>
              <a:t>IP-Adresse</a:t>
            </a:r>
          </a:p>
        </p:txBody>
      </p:sp>
      <p:sp>
        <p:nvSpPr>
          <p:cNvPr id="92" name="Freihandform: Form 91"/>
          <p:cNvSpPr/>
          <p:nvPr/>
        </p:nvSpPr>
        <p:spPr>
          <a:xfrm>
            <a:off x="5940000" y="5760000"/>
            <a:ext cx="1260000" cy="720000"/>
          </a:xfrm>
          <a:custGeom>
            <a:avLst/>
            <a:gdLst/>
            <a:ahLst/>
            <a:cxnLst/>
            <a:rect l="l" t="t" r="r" b="b"/>
            <a:pathLst>
              <a:path w="21600" h="21600">
                <a:moveTo>
                  <a:pt x="1930" y="7160"/>
                </a:moveTo>
                <a:cubicBezTo>
                  <a:pt x="1530" y="4490"/>
                  <a:pt x="3400" y="1970"/>
                  <a:pt x="5270" y="1970"/>
                </a:cubicBezTo>
                <a:cubicBezTo>
                  <a:pt x="5860" y="1950"/>
                  <a:pt x="6470" y="2210"/>
                  <a:pt x="6970" y="2600"/>
                </a:cubicBezTo>
                <a:cubicBezTo>
                  <a:pt x="7450" y="1390"/>
                  <a:pt x="8340" y="650"/>
                  <a:pt x="9340" y="650"/>
                </a:cubicBezTo>
                <a:cubicBezTo>
                  <a:pt x="10004" y="690"/>
                  <a:pt x="10710" y="1050"/>
                  <a:pt x="11210" y="1700"/>
                </a:cubicBezTo>
                <a:cubicBezTo>
                  <a:pt x="11570" y="630"/>
                  <a:pt x="12330" y="0"/>
                  <a:pt x="13150" y="0"/>
                </a:cubicBezTo>
                <a:cubicBezTo>
                  <a:pt x="13840" y="0"/>
                  <a:pt x="14470" y="460"/>
                  <a:pt x="14870" y="1160"/>
                </a:cubicBezTo>
                <a:cubicBezTo>
                  <a:pt x="15330" y="440"/>
                  <a:pt x="16020" y="0"/>
                  <a:pt x="16740" y="0"/>
                </a:cubicBezTo>
                <a:cubicBezTo>
                  <a:pt x="17910" y="0"/>
                  <a:pt x="18900" y="1130"/>
                  <a:pt x="19110" y="2710"/>
                </a:cubicBezTo>
                <a:cubicBezTo>
                  <a:pt x="20240" y="3150"/>
                  <a:pt x="21060" y="4580"/>
                  <a:pt x="21060" y="6220"/>
                </a:cubicBezTo>
                <a:cubicBezTo>
                  <a:pt x="21060" y="6720"/>
                  <a:pt x="21000" y="7200"/>
                  <a:pt x="20830" y="7660"/>
                </a:cubicBezTo>
                <a:cubicBezTo>
                  <a:pt x="21310" y="8460"/>
                  <a:pt x="21600" y="9450"/>
                  <a:pt x="21600" y="10460"/>
                </a:cubicBezTo>
                <a:cubicBezTo>
                  <a:pt x="21600" y="12750"/>
                  <a:pt x="20310" y="14680"/>
                  <a:pt x="18650" y="15010"/>
                </a:cubicBezTo>
                <a:cubicBezTo>
                  <a:pt x="18650" y="17200"/>
                  <a:pt x="17370" y="18920"/>
                  <a:pt x="15770" y="18920"/>
                </a:cubicBezTo>
                <a:cubicBezTo>
                  <a:pt x="15220" y="18920"/>
                  <a:pt x="14700" y="18710"/>
                  <a:pt x="14240" y="18310"/>
                </a:cubicBezTo>
                <a:cubicBezTo>
                  <a:pt x="13820" y="20240"/>
                  <a:pt x="12490" y="21600"/>
                  <a:pt x="11000" y="21600"/>
                </a:cubicBezTo>
                <a:cubicBezTo>
                  <a:pt x="9890" y="21600"/>
                  <a:pt x="8840" y="20790"/>
                  <a:pt x="8210" y="19510"/>
                </a:cubicBezTo>
                <a:cubicBezTo>
                  <a:pt x="7620" y="20000"/>
                  <a:pt x="7930" y="20290"/>
                  <a:pt x="6240" y="20290"/>
                </a:cubicBezTo>
                <a:cubicBezTo>
                  <a:pt x="4850" y="20290"/>
                  <a:pt x="3570" y="19280"/>
                  <a:pt x="2900" y="17640"/>
                </a:cubicBezTo>
                <a:cubicBezTo>
                  <a:pt x="1300" y="17600"/>
                  <a:pt x="480" y="16300"/>
                  <a:pt x="480" y="14660"/>
                </a:cubicBezTo>
                <a:cubicBezTo>
                  <a:pt x="480" y="13900"/>
                  <a:pt x="690" y="13210"/>
                  <a:pt x="1070" y="12640"/>
                </a:cubicBezTo>
                <a:cubicBezTo>
                  <a:pt x="380" y="12160"/>
                  <a:pt x="0" y="11210"/>
                  <a:pt x="0" y="10120"/>
                </a:cubicBezTo>
                <a:cubicBezTo>
                  <a:pt x="0" y="8590"/>
                  <a:pt x="840" y="7330"/>
                  <a:pt x="1930" y="7160"/>
                </a:cubicBezTo>
                <a:close/>
                <a:moveTo>
                  <a:pt x="1930" y="7160"/>
                </a:moveTo>
                <a:cubicBezTo>
                  <a:pt x="1950" y="7410"/>
                  <a:pt x="2040" y="7690"/>
                  <a:pt x="2090" y="7920"/>
                </a:cubicBezTo>
                <a:moveTo>
                  <a:pt x="6970" y="2600"/>
                </a:moveTo>
                <a:cubicBezTo>
                  <a:pt x="7200" y="2790"/>
                  <a:pt x="7480" y="3050"/>
                  <a:pt x="7670" y="3310"/>
                </a:cubicBezTo>
                <a:moveTo>
                  <a:pt x="11210" y="1700"/>
                </a:moveTo>
                <a:cubicBezTo>
                  <a:pt x="11130" y="1910"/>
                  <a:pt x="11080" y="2160"/>
                  <a:pt x="11030" y="2400"/>
                </a:cubicBezTo>
                <a:moveTo>
                  <a:pt x="14870" y="1160"/>
                </a:moveTo>
                <a:cubicBezTo>
                  <a:pt x="14720" y="1400"/>
                  <a:pt x="14640" y="1720"/>
                  <a:pt x="14540" y="2010"/>
                </a:cubicBezTo>
                <a:moveTo>
                  <a:pt x="19110" y="2710"/>
                </a:moveTo>
                <a:cubicBezTo>
                  <a:pt x="19130" y="2890"/>
                  <a:pt x="19230" y="3290"/>
                  <a:pt x="19190" y="3380"/>
                </a:cubicBezTo>
                <a:moveTo>
                  <a:pt x="20830" y="7660"/>
                </a:moveTo>
                <a:cubicBezTo>
                  <a:pt x="20660" y="8170"/>
                  <a:pt x="20430" y="8620"/>
                  <a:pt x="20110" y="8990"/>
                </a:cubicBezTo>
                <a:moveTo>
                  <a:pt x="18660" y="15010"/>
                </a:moveTo>
                <a:cubicBezTo>
                  <a:pt x="18740" y="14200"/>
                  <a:pt x="18280" y="12200"/>
                  <a:pt x="17000" y="11450"/>
                </a:cubicBezTo>
                <a:moveTo>
                  <a:pt x="14240" y="18310"/>
                </a:moveTo>
                <a:cubicBezTo>
                  <a:pt x="14320" y="17980"/>
                  <a:pt x="14350" y="17680"/>
                  <a:pt x="14370" y="17360"/>
                </a:cubicBezTo>
                <a:moveTo>
                  <a:pt x="8220" y="19510"/>
                </a:moveTo>
                <a:cubicBezTo>
                  <a:pt x="8060" y="19250"/>
                  <a:pt x="7960" y="18950"/>
                  <a:pt x="7860" y="18640"/>
                </a:cubicBezTo>
                <a:moveTo>
                  <a:pt x="2900" y="17640"/>
                </a:moveTo>
                <a:cubicBezTo>
                  <a:pt x="3090" y="17600"/>
                  <a:pt x="3280" y="17540"/>
                  <a:pt x="3460" y="17450"/>
                </a:cubicBezTo>
                <a:moveTo>
                  <a:pt x="1070" y="12640"/>
                </a:moveTo>
                <a:cubicBezTo>
                  <a:pt x="1400" y="12900"/>
                  <a:pt x="1780" y="13130"/>
                  <a:pt x="2330" y="13040"/>
                </a:cubicBezTo>
              </a:path>
            </a:pathLst>
          </a:custGeom>
          <a:solidFill>
            <a:srgbClr val="800080"/>
          </a:solidFill>
          <a:ln w="0">
            <a:solidFill>
              <a:srgbClr val="3465A4"/>
            </a:solidFill>
          </a:ln>
        </p:spPr>
        <p:style>
          <a:lnRef idx="0">
            <a:scrgbClr r="0" g="0" b="0"/>
          </a:lnRef>
          <a:fillRef idx="0">
            <a:scrgbClr r="0" g="0" b="0"/>
          </a:fillRef>
          <a:effectRef idx="0">
            <a:scrgbClr r="0" g="0" b="0"/>
          </a:effectRef>
          <a:fontRef idx="minor"/>
        </p:style>
        <p:txBody>
          <a:bodyPr wrap="none" lIns="90000" tIns="45000" rIns="90000" bIns="45000" anchor="ctr">
            <a:noAutofit/>
          </a:bodyPr>
          <a:lstStyle/>
          <a:p>
            <a:pPr algn="ctr"/>
            <a:r>
              <a:rPr lang="de-DE" sz="1800" b="0" strike="noStrike" spc="-1">
                <a:latin typeface="Arial"/>
              </a:rPr>
              <a:t>E-Mail</a:t>
            </a:r>
          </a:p>
        </p:txBody>
      </p:sp>
      <p:sp>
        <p:nvSpPr>
          <p:cNvPr id="93" name="Freihandform: Form 92"/>
          <p:cNvSpPr/>
          <p:nvPr/>
        </p:nvSpPr>
        <p:spPr>
          <a:xfrm>
            <a:off x="5400000" y="5400000"/>
            <a:ext cx="1260000" cy="720000"/>
          </a:xfrm>
          <a:custGeom>
            <a:avLst/>
            <a:gdLst/>
            <a:ahLst/>
            <a:cxnLst/>
            <a:rect l="l" t="t" r="r" b="b"/>
            <a:pathLst>
              <a:path w="21600" h="21600">
                <a:moveTo>
                  <a:pt x="1930" y="7160"/>
                </a:moveTo>
                <a:cubicBezTo>
                  <a:pt x="1530" y="4490"/>
                  <a:pt x="3400" y="1970"/>
                  <a:pt x="5270" y="1970"/>
                </a:cubicBezTo>
                <a:cubicBezTo>
                  <a:pt x="5860" y="1950"/>
                  <a:pt x="6470" y="2210"/>
                  <a:pt x="6970" y="2600"/>
                </a:cubicBezTo>
                <a:cubicBezTo>
                  <a:pt x="7450" y="1390"/>
                  <a:pt x="8340" y="650"/>
                  <a:pt x="9340" y="650"/>
                </a:cubicBezTo>
                <a:cubicBezTo>
                  <a:pt x="10004" y="690"/>
                  <a:pt x="10710" y="1050"/>
                  <a:pt x="11210" y="1700"/>
                </a:cubicBezTo>
                <a:cubicBezTo>
                  <a:pt x="11570" y="630"/>
                  <a:pt x="12330" y="0"/>
                  <a:pt x="13150" y="0"/>
                </a:cubicBezTo>
                <a:cubicBezTo>
                  <a:pt x="13840" y="0"/>
                  <a:pt x="14470" y="460"/>
                  <a:pt x="14870" y="1160"/>
                </a:cubicBezTo>
                <a:cubicBezTo>
                  <a:pt x="15330" y="440"/>
                  <a:pt x="16020" y="0"/>
                  <a:pt x="16740" y="0"/>
                </a:cubicBezTo>
                <a:cubicBezTo>
                  <a:pt x="17910" y="0"/>
                  <a:pt x="18900" y="1130"/>
                  <a:pt x="19110" y="2710"/>
                </a:cubicBezTo>
                <a:cubicBezTo>
                  <a:pt x="20240" y="3150"/>
                  <a:pt x="21060" y="4580"/>
                  <a:pt x="21060" y="6220"/>
                </a:cubicBezTo>
                <a:cubicBezTo>
                  <a:pt x="21060" y="6720"/>
                  <a:pt x="21000" y="7200"/>
                  <a:pt x="20830" y="7660"/>
                </a:cubicBezTo>
                <a:cubicBezTo>
                  <a:pt x="21310" y="8460"/>
                  <a:pt x="21600" y="9450"/>
                  <a:pt x="21600" y="10460"/>
                </a:cubicBezTo>
                <a:cubicBezTo>
                  <a:pt x="21600" y="12750"/>
                  <a:pt x="20310" y="14680"/>
                  <a:pt x="18650" y="15010"/>
                </a:cubicBezTo>
                <a:cubicBezTo>
                  <a:pt x="18650" y="17200"/>
                  <a:pt x="17370" y="18920"/>
                  <a:pt x="15770" y="18920"/>
                </a:cubicBezTo>
                <a:cubicBezTo>
                  <a:pt x="15220" y="18920"/>
                  <a:pt x="14700" y="18710"/>
                  <a:pt x="14240" y="18310"/>
                </a:cubicBezTo>
                <a:cubicBezTo>
                  <a:pt x="13820" y="20240"/>
                  <a:pt x="12490" y="21600"/>
                  <a:pt x="11000" y="21600"/>
                </a:cubicBezTo>
                <a:cubicBezTo>
                  <a:pt x="9890" y="21600"/>
                  <a:pt x="8840" y="20790"/>
                  <a:pt x="8210" y="19510"/>
                </a:cubicBezTo>
                <a:cubicBezTo>
                  <a:pt x="7620" y="20000"/>
                  <a:pt x="7930" y="20290"/>
                  <a:pt x="6240" y="20290"/>
                </a:cubicBezTo>
                <a:cubicBezTo>
                  <a:pt x="4850" y="20290"/>
                  <a:pt x="3570" y="19280"/>
                  <a:pt x="2900" y="17640"/>
                </a:cubicBezTo>
                <a:cubicBezTo>
                  <a:pt x="1300" y="17600"/>
                  <a:pt x="480" y="16300"/>
                  <a:pt x="480" y="14660"/>
                </a:cubicBezTo>
                <a:cubicBezTo>
                  <a:pt x="480" y="13900"/>
                  <a:pt x="690" y="13210"/>
                  <a:pt x="1070" y="12640"/>
                </a:cubicBezTo>
                <a:cubicBezTo>
                  <a:pt x="380" y="12160"/>
                  <a:pt x="0" y="11210"/>
                  <a:pt x="0" y="10120"/>
                </a:cubicBezTo>
                <a:cubicBezTo>
                  <a:pt x="0" y="8590"/>
                  <a:pt x="840" y="7330"/>
                  <a:pt x="1930" y="7160"/>
                </a:cubicBezTo>
                <a:close/>
                <a:moveTo>
                  <a:pt x="1930" y="7160"/>
                </a:moveTo>
                <a:cubicBezTo>
                  <a:pt x="1950" y="7410"/>
                  <a:pt x="2040" y="7690"/>
                  <a:pt x="2090" y="7920"/>
                </a:cubicBezTo>
                <a:moveTo>
                  <a:pt x="6970" y="2600"/>
                </a:moveTo>
                <a:cubicBezTo>
                  <a:pt x="7200" y="2790"/>
                  <a:pt x="7480" y="3050"/>
                  <a:pt x="7670" y="3310"/>
                </a:cubicBezTo>
                <a:moveTo>
                  <a:pt x="11210" y="1700"/>
                </a:moveTo>
                <a:cubicBezTo>
                  <a:pt x="11130" y="1910"/>
                  <a:pt x="11080" y="2160"/>
                  <a:pt x="11030" y="2400"/>
                </a:cubicBezTo>
                <a:moveTo>
                  <a:pt x="14870" y="1160"/>
                </a:moveTo>
                <a:cubicBezTo>
                  <a:pt x="14720" y="1400"/>
                  <a:pt x="14640" y="1720"/>
                  <a:pt x="14540" y="2010"/>
                </a:cubicBezTo>
                <a:moveTo>
                  <a:pt x="19110" y="2710"/>
                </a:moveTo>
                <a:cubicBezTo>
                  <a:pt x="19130" y="2890"/>
                  <a:pt x="19230" y="3290"/>
                  <a:pt x="19190" y="3380"/>
                </a:cubicBezTo>
                <a:moveTo>
                  <a:pt x="20830" y="7660"/>
                </a:moveTo>
                <a:cubicBezTo>
                  <a:pt x="20660" y="8170"/>
                  <a:pt x="20430" y="8620"/>
                  <a:pt x="20110" y="8990"/>
                </a:cubicBezTo>
                <a:moveTo>
                  <a:pt x="18660" y="15010"/>
                </a:moveTo>
                <a:cubicBezTo>
                  <a:pt x="18740" y="14200"/>
                  <a:pt x="18280" y="12200"/>
                  <a:pt x="17000" y="11450"/>
                </a:cubicBezTo>
                <a:moveTo>
                  <a:pt x="14240" y="18310"/>
                </a:moveTo>
                <a:cubicBezTo>
                  <a:pt x="14320" y="17980"/>
                  <a:pt x="14350" y="17680"/>
                  <a:pt x="14370" y="17360"/>
                </a:cubicBezTo>
                <a:moveTo>
                  <a:pt x="8220" y="19510"/>
                </a:moveTo>
                <a:cubicBezTo>
                  <a:pt x="8060" y="19250"/>
                  <a:pt x="7960" y="18950"/>
                  <a:pt x="7860" y="18640"/>
                </a:cubicBezTo>
                <a:moveTo>
                  <a:pt x="2900" y="17640"/>
                </a:moveTo>
                <a:cubicBezTo>
                  <a:pt x="3090" y="17600"/>
                  <a:pt x="3280" y="17540"/>
                  <a:pt x="3460" y="17450"/>
                </a:cubicBezTo>
                <a:moveTo>
                  <a:pt x="1070" y="12640"/>
                </a:moveTo>
                <a:cubicBezTo>
                  <a:pt x="1400" y="12900"/>
                  <a:pt x="1780" y="13130"/>
                  <a:pt x="2330" y="13040"/>
                </a:cubicBezTo>
              </a:path>
            </a:pathLst>
          </a:custGeom>
          <a:solidFill>
            <a:srgbClr val="2A6099"/>
          </a:solidFill>
          <a:ln w="0">
            <a:solidFill>
              <a:srgbClr val="3465A4"/>
            </a:solidFill>
          </a:ln>
        </p:spPr>
        <p:style>
          <a:lnRef idx="0">
            <a:scrgbClr r="0" g="0" b="0"/>
          </a:lnRef>
          <a:fillRef idx="0">
            <a:scrgbClr r="0" g="0" b="0"/>
          </a:fillRef>
          <a:effectRef idx="0">
            <a:scrgbClr r="0" g="0" b="0"/>
          </a:effectRef>
          <a:fontRef idx="minor"/>
        </p:style>
        <p:txBody>
          <a:bodyPr wrap="none" lIns="90000" tIns="45000" rIns="90000" bIns="45000" anchor="ctr">
            <a:noAutofit/>
          </a:bodyPr>
          <a:lstStyle/>
          <a:p>
            <a:pPr algn="ctr"/>
            <a:r>
              <a:rPr lang="de-DE" sz="1800" b="0" strike="noStrike" spc="-1">
                <a:latin typeface="Arial"/>
              </a:rPr>
              <a:t>E-Mail</a:t>
            </a:r>
          </a:p>
        </p:txBody>
      </p:sp>
      <p:sp>
        <p:nvSpPr>
          <p:cNvPr id="94" name="Freihandform: Form 93"/>
          <p:cNvSpPr/>
          <p:nvPr/>
        </p:nvSpPr>
        <p:spPr>
          <a:xfrm>
            <a:off x="4860000" y="5040000"/>
            <a:ext cx="1260000" cy="720000"/>
          </a:xfrm>
          <a:custGeom>
            <a:avLst/>
            <a:gdLst/>
            <a:ahLst/>
            <a:cxnLst/>
            <a:rect l="l" t="t" r="r" b="b"/>
            <a:pathLst>
              <a:path w="21600" h="21600">
                <a:moveTo>
                  <a:pt x="1930" y="7160"/>
                </a:moveTo>
                <a:cubicBezTo>
                  <a:pt x="1530" y="4490"/>
                  <a:pt x="3400" y="1970"/>
                  <a:pt x="5270" y="1970"/>
                </a:cubicBezTo>
                <a:cubicBezTo>
                  <a:pt x="5860" y="1950"/>
                  <a:pt x="6470" y="2210"/>
                  <a:pt x="6970" y="2600"/>
                </a:cubicBezTo>
                <a:cubicBezTo>
                  <a:pt x="7450" y="1390"/>
                  <a:pt x="8340" y="650"/>
                  <a:pt x="9340" y="650"/>
                </a:cubicBezTo>
                <a:cubicBezTo>
                  <a:pt x="10004" y="690"/>
                  <a:pt x="10710" y="1050"/>
                  <a:pt x="11210" y="1700"/>
                </a:cubicBezTo>
                <a:cubicBezTo>
                  <a:pt x="11570" y="630"/>
                  <a:pt x="12330" y="0"/>
                  <a:pt x="13150" y="0"/>
                </a:cubicBezTo>
                <a:cubicBezTo>
                  <a:pt x="13840" y="0"/>
                  <a:pt x="14470" y="460"/>
                  <a:pt x="14870" y="1160"/>
                </a:cubicBezTo>
                <a:cubicBezTo>
                  <a:pt x="15330" y="440"/>
                  <a:pt x="16020" y="0"/>
                  <a:pt x="16740" y="0"/>
                </a:cubicBezTo>
                <a:cubicBezTo>
                  <a:pt x="17910" y="0"/>
                  <a:pt x="18900" y="1130"/>
                  <a:pt x="19110" y="2710"/>
                </a:cubicBezTo>
                <a:cubicBezTo>
                  <a:pt x="20240" y="3150"/>
                  <a:pt x="21060" y="4580"/>
                  <a:pt x="21060" y="6220"/>
                </a:cubicBezTo>
                <a:cubicBezTo>
                  <a:pt x="21060" y="6720"/>
                  <a:pt x="21000" y="7200"/>
                  <a:pt x="20830" y="7660"/>
                </a:cubicBezTo>
                <a:cubicBezTo>
                  <a:pt x="21310" y="8460"/>
                  <a:pt x="21600" y="9450"/>
                  <a:pt x="21600" y="10460"/>
                </a:cubicBezTo>
                <a:cubicBezTo>
                  <a:pt x="21600" y="12750"/>
                  <a:pt x="20310" y="14680"/>
                  <a:pt x="18650" y="15010"/>
                </a:cubicBezTo>
                <a:cubicBezTo>
                  <a:pt x="18650" y="17200"/>
                  <a:pt x="17370" y="18920"/>
                  <a:pt x="15770" y="18920"/>
                </a:cubicBezTo>
                <a:cubicBezTo>
                  <a:pt x="15220" y="18920"/>
                  <a:pt x="14700" y="18710"/>
                  <a:pt x="14240" y="18310"/>
                </a:cubicBezTo>
                <a:cubicBezTo>
                  <a:pt x="13820" y="20240"/>
                  <a:pt x="12490" y="21600"/>
                  <a:pt x="11000" y="21600"/>
                </a:cubicBezTo>
                <a:cubicBezTo>
                  <a:pt x="9890" y="21600"/>
                  <a:pt x="8840" y="20790"/>
                  <a:pt x="8210" y="19510"/>
                </a:cubicBezTo>
                <a:cubicBezTo>
                  <a:pt x="7620" y="20000"/>
                  <a:pt x="7930" y="20290"/>
                  <a:pt x="6240" y="20290"/>
                </a:cubicBezTo>
                <a:cubicBezTo>
                  <a:pt x="4850" y="20290"/>
                  <a:pt x="3570" y="19280"/>
                  <a:pt x="2900" y="17640"/>
                </a:cubicBezTo>
                <a:cubicBezTo>
                  <a:pt x="1300" y="17600"/>
                  <a:pt x="480" y="16300"/>
                  <a:pt x="480" y="14660"/>
                </a:cubicBezTo>
                <a:cubicBezTo>
                  <a:pt x="480" y="13900"/>
                  <a:pt x="690" y="13210"/>
                  <a:pt x="1070" y="12640"/>
                </a:cubicBezTo>
                <a:cubicBezTo>
                  <a:pt x="380" y="12160"/>
                  <a:pt x="0" y="11210"/>
                  <a:pt x="0" y="10120"/>
                </a:cubicBezTo>
                <a:cubicBezTo>
                  <a:pt x="0" y="8590"/>
                  <a:pt x="840" y="7330"/>
                  <a:pt x="1930" y="7160"/>
                </a:cubicBezTo>
                <a:close/>
                <a:moveTo>
                  <a:pt x="1930" y="7160"/>
                </a:moveTo>
                <a:cubicBezTo>
                  <a:pt x="1950" y="7410"/>
                  <a:pt x="2040" y="7690"/>
                  <a:pt x="2090" y="7920"/>
                </a:cubicBezTo>
                <a:moveTo>
                  <a:pt x="6970" y="2600"/>
                </a:moveTo>
                <a:cubicBezTo>
                  <a:pt x="7200" y="2790"/>
                  <a:pt x="7480" y="3050"/>
                  <a:pt x="7670" y="3310"/>
                </a:cubicBezTo>
                <a:moveTo>
                  <a:pt x="11210" y="1700"/>
                </a:moveTo>
                <a:cubicBezTo>
                  <a:pt x="11130" y="1910"/>
                  <a:pt x="11080" y="2160"/>
                  <a:pt x="11030" y="2400"/>
                </a:cubicBezTo>
                <a:moveTo>
                  <a:pt x="14870" y="1160"/>
                </a:moveTo>
                <a:cubicBezTo>
                  <a:pt x="14720" y="1400"/>
                  <a:pt x="14640" y="1720"/>
                  <a:pt x="14540" y="2010"/>
                </a:cubicBezTo>
                <a:moveTo>
                  <a:pt x="19110" y="2710"/>
                </a:moveTo>
                <a:cubicBezTo>
                  <a:pt x="19130" y="2890"/>
                  <a:pt x="19230" y="3290"/>
                  <a:pt x="19190" y="3380"/>
                </a:cubicBezTo>
                <a:moveTo>
                  <a:pt x="20830" y="7660"/>
                </a:moveTo>
                <a:cubicBezTo>
                  <a:pt x="20660" y="8170"/>
                  <a:pt x="20430" y="8620"/>
                  <a:pt x="20110" y="8990"/>
                </a:cubicBezTo>
                <a:moveTo>
                  <a:pt x="18660" y="15010"/>
                </a:moveTo>
                <a:cubicBezTo>
                  <a:pt x="18740" y="14200"/>
                  <a:pt x="18280" y="12200"/>
                  <a:pt x="17000" y="11450"/>
                </a:cubicBezTo>
                <a:moveTo>
                  <a:pt x="14240" y="18310"/>
                </a:moveTo>
                <a:cubicBezTo>
                  <a:pt x="14320" y="17980"/>
                  <a:pt x="14350" y="17680"/>
                  <a:pt x="14370" y="17360"/>
                </a:cubicBezTo>
                <a:moveTo>
                  <a:pt x="8220" y="19510"/>
                </a:moveTo>
                <a:cubicBezTo>
                  <a:pt x="8060" y="19250"/>
                  <a:pt x="7960" y="18950"/>
                  <a:pt x="7860" y="18640"/>
                </a:cubicBezTo>
                <a:moveTo>
                  <a:pt x="2900" y="17640"/>
                </a:moveTo>
                <a:cubicBezTo>
                  <a:pt x="3090" y="17600"/>
                  <a:pt x="3280" y="17540"/>
                  <a:pt x="3460" y="17450"/>
                </a:cubicBezTo>
                <a:moveTo>
                  <a:pt x="1070" y="12640"/>
                </a:moveTo>
                <a:cubicBezTo>
                  <a:pt x="1400" y="12900"/>
                  <a:pt x="1780" y="13130"/>
                  <a:pt x="2330" y="13040"/>
                </a:cubicBezTo>
              </a:path>
            </a:pathLst>
          </a:custGeom>
          <a:solidFill>
            <a:srgbClr val="81D41A"/>
          </a:solidFill>
          <a:ln w="0">
            <a:solidFill>
              <a:srgbClr val="3465A4"/>
            </a:solidFill>
          </a:ln>
        </p:spPr>
        <p:style>
          <a:lnRef idx="0">
            <a:scrgbClr r="0" g="0" b="0"/>
          </a:lnRef>
          <a:fillRef idx="0">
            <a:scrgbClr r="0" g="0" b="0"/>
          </a:fillRef>
          <a:effectRef idx="0">
            <a:scrgbClr r="0" g="0" b="0"/>
          </a:effectRef>
          <a:fontRef idx="minor"/>
        </p:style>
        <p:txBody>
          <a:bodyPr wrap="none" lIns="90000" tIns="45000" rIns="90000" bIns="45000" anchor="ctr">
            <a:noAutofit/>
          </a:bodyPr>
          <a:lstStyle/>
          <a:p>
            <a:pPr algn="ctr"/>
            <a:r>
              <a:rPr lang="de-DE" sz="1800" b="0" strike="noStrike" spc="-1">
                <a:latin typeface="Arial"/>
              </a:rPr>
              <a:t>E-Mail</a:t>
            </a:r>
          </a:p>
        </p:txBody>
      </p:sp>
      <p:sp>
        <p:nvSpPr>
          <p:cNvPr id="95" name="Freihandform: Form 94"/>
          <p:cNvSpPr/>
          <p:nvPr/>
        </p:nvSpPr>
        <p:spPr>
          <a:xfrm>
            <a:off x="1080000" y="3960000"/>
            <a:ext cx="1260000" cy="720000"/>
          </a:xfrm>
          <a:custGeom>
            <a:avLst/>
            <a:gdLst/>
            <a:ahLst/>
            <a:cxnLst/>
            <a:rect l="l" t="t" r="r" b="b"/>
            <a:pathLst>
              <a:path w="21600" h="21600">
                <a:moveTo>
                  <a:pt x="1930" y="7160"/>
                </a:moveTo>
                <a:cubicBezTo>
                  <a:pt x="1530" y="4490"/>
                  <a:pt x="3400" y="1970"/>
                  <a:pt x="5270" y="1970"/>
                </a:cubicBezTo>
                <a:cubicBezTo>
                  <a:pt x="5860" y="1950"/>
                  <a:pt x="6470" y="2210"/>
                  <a:pt x="6970" y="2600"/>
                </a:cubicBezTo>
                <a:cubicBezTo>
                  <a:pt x="7450" y="1390"/>
                  <a:pt x="8340" y="650"/>
                  <a:pt x="9340" y="650"/>
                </a:cubicBezTo>
                <a:cubicBezTo>
                  <a:pt x="10004" y="690"/>
                  <a:pt x="10710" y="1050"/>
                  <a:pt x="11210" y="1700"/>
                </a:cubicBezTo>
                <a:cubicBezTo>
                  <a:pt x="11570" y="630"/>
                  <a:pt x="12330" y="0"/>
                  <a:pt x="13150" y="0"/>
                </a:cubicBezTo>
                <a:cubicBezTo>
                  <a:pt x="13840" y="0"/>
                  <a:pt x="14470" y="460"/>
                  <a:pt x="14870" y="1160"/>
                </a:cubicBezTo>
                <a:cubicBezTo>
                  <a:pt x="15330" y="440"/>
                  <a:pt x="16020" y="0"/>
                  <a:pt x="16740" y="0"/>
                </a:cubicBezTo>
                <a:cubicBezTo>
                  <a:pt x="17910" y="0"/>
                  <a:pt x="18900" y="1130"/>
                  <a:pt x="19110" y="2710"/>
                </a:cubicBezTo>
                <a:cubicBezTo>
                  <a:pt x="20240" y="3150"/>
                  <a:pt x="21060" y="4580"/>
                  <a:pt x="21060" y="6220"/>
                </a:cubicBezTo>
                <a:cubicBezTo>
                  <a:pt x="21060" y="6720"/>
                  <a:pt x="21000" y="7200"/>
                  <a:pt x="20830" y="7660"/>
                </a:cubicBezTo>
                <a:cubicBezTo>
                  <a:pt x="21310" y="8460"/>
                  <a:pt x="21600" y="9450"/>
                  <a:pt x="21600" y="10460"/>
                </a:cubicBezTo>
                <a:cubicBezTo>
                  <a:pt x="21600" y="12750"/>
                  <a:pt x="20310" y="14680"/>
                  <a:pt x="18650" y="15010"/>
                </a:cubicBezTo>
                <a:cubicBezTo>
                  <a:pt x="18650" y="17200"/>
                  <a:pt x="17370" y="18920"/>
                  <a:pt x="15770" y="18920"/>
                </a:cubicBezTo>
                <a:cubicBezTo>
                  <a:pt x="15220" y="18920"/>
                  <a:pt x="14700" y="18710"/>
                  <a:pt x="14240" y="18310"/>
                </a:cubicBezTo>
                <a:cubicBezTo>
                  <a:pt x="13820" y="20240"/>
                  <a:pt x="12490" y="21600"/>
                  <a:pt x="11000" y="21600"/>
                </a:cubicBezTo>
                <a:cubicBezTo>
                  <a:pt x="9890" y="21600"/>
                  <a:pt x="8840" y="20790"/>
                  <a:pt x="8210" y="19510"/>
                </a:cubicBezTo>
                <a:cubicBezTo>
                  <a:pt x="7620" y="20000"/>
                  <a:pt x="7930" y="20290"/>
                  <a:pt x="6240" y="20290"/>
                </a:cubicBezTo>
                <a:cubicBezTo>
                  <a:pt x="4850" y="20290"/>
                  <a:pt x="3570" y="19280"/>
                  <a:pt x="2900" y="17640"/>
                </a:cubicBezTo>
                <a:cubicBezTo>
                  <a:pt x="1300" y="17600"/>
                  <a:pt x="480" y="16300"/>
                  <a:pt x="480" y="14660"/>
                </a:cubicBezTo>
                <a:cubicBezTo>
                  <a:pt x="480" y="13900"/>
                  <a:pt x="690" y="13210"/>
                  <a:pt x="1070" y="12640"/>
                </a:cubicBezTo>
                <a:cubicBezTo>
                  <a:pt x="380" y="12160"/>
                  <a:pt x="0" y="11210"/>
                  <a:pt x="0" y="10120"/>
                </a:cubicBezTo>
                <a:cubicBezTo>
                  <a:pt x="0" y="8590"/>
                  <a:pt x="840" y="7330"/>
                  <a:pt x="1930" y="7160"/>
                </a:cubicBezTo>
                <a:close/>
                <a:moveTo>
                  <a:pt x="1930" y="7160"/>
                </a:moveTo>
                <a:cubicBezTo>
                  <a:pt x="1950" y="7410"/>
                  <a:pt x="2040" y="7690"/>
                  <a:pt x="2090" y="7920"/>
                </a:cubicBezTo>
                <a:moveTo>
                  <a:pt x="6970" y="2600"/>
                </a:moveTo>
                <a:cubicBezTo>
                  <a:pt x="7200" y="2790"/>
                  <a:pt x="7480" y="3050"/>
                  <a:pt x="7670" y="3310"/>
                </a:cubicBezTo>
                <a:moveTo>
                  <a:pt x="11210" y="1700"/>
                </a:moveTo>
                <a:cubicBezTo>
                  <a:pt x="11130" y="1910"/>
                  <a:pt x="11080" y="2160"/>
                  <a:pt x="11030" y="2400"/>
                </a:cubicBezTo>
                <a:moveTo>
                  <a:pt x="14870" y="1160"/>
                </a:moveTo>
                <a:cubicBezTo>
                  <a:pt x="14720" y="1400"/>
                  <a:pt x="14640" y="1720"/>
                  <a:pt x="14540" y="2010"/>
                </a:cubicBezTo>
                <a:moveTo>
                  <a:pt x="19110" y="2710"/>
                </a:moveTo>
                <a:cubicBezTo>
                  <a:pt x="19130" y="2890"/>
                  <a:pt x="19230" y="3290"/>
                  <a:pt x="19190" y="3380"/>
                </a:cubicBezTo>
                <a:moveTo>
                  <a:pt x="20830" y="7660"/>
                </a:moveTo>
                <a:cubicBezTo>
                  <a:pt x="20660" y="8170"/>
                  <a:pt x="20430" y="8620"/>
                  <a:pt x="20110" y="8990"/>
                </a:cubicBezTo>
                <a:moveTo>
                  <a:pt x="18660" y="15010"/>
                </a:moveTo>
                <a:cubicBezTo>
                  <a:pt x="18740" y="14200"/>
                  <a:pt x="18280" y="12200"/>
                  <a:pt x="17000" y="11450"/>
                </a:cubicBezTo>
                <a:moveTo>
                  <a:pt x="14240" y="18310"/>
                </a:moveTo>
                <a:cubicBezTo>
                  <a:pt x="14320" y="17980"/>
                  <a:pt x="14350" y="17680"/>
                  <a:pt x="14370" y="17360"/>
                </a:cubicBezTo>
                <a:moveTo>
                  <a:pt x="8220" y="19510"/>
                </a:moveTo>
                <a:cubicBezTo>
                  <a:pt x="8060" y="19250"/>
                  <a:pt x="7960" y="18950"/>
                  <a:pt x="7860" y="18640"/>
                </a:cubicBezTo>
                <a:moveTo>
                  <a:pt x="2900" y="17640"/>
                </a:moveTo>
                <a:cubicBezTo>
                  <a:pt x="3090" y="17600"/>
                  <a:pt x="3280" y="17540"/>
                  <a:pt x="3460" y="17450"/>
                </a:cubicBezTo>
                <a:moveTo>
                  <a:pt x="1070" y="12640"/>
                </a:moveTo>
                <a:cubicBezTo>
                  <a:pt x="1400" y="12900"/>
                  <a:pt x="1780" y="13130"/>
                  <a:pt x="2330" y="13040"/>
                </a:cubicBezTo>
              </a:path>
            </a:pathLst>
          </a:custGeom>
          <a:solidFill>
            <a:srgbClr val="FF8000"/>
          </a:solidFill>
          <a:ln w="0">
            <a:solidFill>
              <a:srgbClr val="3465A4"/>
            </a:solidFill>
          </a:ln>
        </p:spPr>
        <p:style>
          <a:lnRef idx="0">
            <a:scrgbClr r="0" g="0" b="0"/>
          </a:lnRef>
          <a:fillRef idx="0">
            <a:scrgbClr r="0" g="0" b="0"/>
          </a:fillRef>
          <a:effectRef idx="0">
            <a:scrgbClr r="0" g="0" b="0"/>
          </a:effectRef>
          <a:fontRef idx="minor"/>
        </p:style>
        <p:txBody>
          <a:bodyPr wrap="none" lIns="90000" tIns="45000" rIns="90000" bIns="45000" anchor="ctr">
            <a:noAutofit/>
          </a:bodyPr>
          <a:lstStyle/>
          <a:p>
            <a:pPr algn="ctr"/>
            <a:r>
              <a:rPr lang="de-DE" sz="1800" b="0" strike="noStrike" spc="-1">
                <a:latin typeface="Arial"/>
              </a:rPr>
              <a:t>Name</a:t>
            </a:r>
          </a:p>
        </p:txBody>
      </p:sp>
      <p:sp>
        <p:nvSpPr>
          <p:cNvPr id="96" name="Freihandform: Form 95"/>
          <p:cNvSpPr/>
          <p:nvPr/>
        </p:nvSpPr>
        <p:spPr>
          <a:xfrm>
            <a:off x="8820000" y="3420000"/>
            <a:ext cx="1260000" cy="720000"/>
          </a:xfrm>
          <a:custGeom>
            <a:avLst/>
            <a:gdLst/>
            <a:ahLst/>
            <a:cxnLst/>
            <a:rect l="l" t="t" r="r" b="b"/>
            <a:pathLst>
              <a:path w="21600" h="21600">
                <a:moveTo>
                  <a:pt x="1930" y="7160"/>
                </a:moveTo>
                <a:cubicBezTo>
                  <a:pt x="1530" y="4490"/>
                  <a:pt x="3400" y="1970"/>
                  <a:pt x="5270" y="1970"/>
                </a:cubicBezTo>
                <a:cubicBezTo>
                  <a:pt x="5860" y="1950"/>
                  <a:pt x="6470" y="2210"/>
                  <a:pt x="6970" y="2600"/>
                </a:cubicBezTo>
                <a:cubicBezTo>
                  <a:pt x="7450" y="1390"/>
                  <a:pt x="8340" y="650"/>
                  <a:pt x="9340" y="650"/>
                </a:cubicBezTo>
                <a:cubicBezTo>
                  <a:pt x="10004" y="690"/>
                  <a:pt x="10710" y="1050"/>
                  <a:pt x="11210" y="1700"/>
                </a:cubicBezTo>
                <a:cubicBezTo>
                  <a:pt x="11570" y="630"/>
                  <a:pt x="12330" y="0"/>
                  <a:pt x="13150" y="0"/>
                </a:cubicBezTo>
                <a:cubicBezTo>
                  <a:pt x="13840" y="0"/>
                  <a:pt x="14470" y="460"/>
                  <a:pt x="14870" y="1160"/>
                </a:cubicBezTo>
                <a:cubicBezTo>
                  <a:pt x="15330" y="440"/>
                  <a:pt x="16020" y="0"/>
                  <a:pt x="16740" y="0"/>
                </a:cubicBezTo>
                <a:cubicBezTo>
                  <a:pt x="17910" y="0"/>
                  <a:pt x="18900" y="1130"/>
                  <a:pt x="19110" y="2710"/>
                </a:cubicBezTo>
                <a:cubicBezTo>
                  <a:pt x="20240" y="3150"/>
                  <a:pt x="21060" y="4580"/>
                  <a:pt x="21060" y="6220"/>
                </a:cubicBezTo>
                <a:cubicBezTo>
                  <a:pt x="21060" y="6720"/>
                  <a:pt x="21000" y="7200"/>
                  <a:pt x="20830" y="7660"/>
                </a:cubicBezTo>
                <a:cubicBezTo>
                  <a:pt x="21310" y="8460"/>
                  <a:pt x="21600" y="9450"/>
                  <a:pt x="21600" y="10460"/>
                </a:cubicBezTo>
                <a:cubicBezTo>
                  <a:pt x="21600" y="12750"/>
                  <a:pt x="20310" y="14680"/>
                  <a:pt x="18650" y="15010"/>
                </a:cubicBezTo>
                <a:cubicBezTo>
                  <a:pt x="18650" y="17200"/>
                  <a:pt x="17370" y="18920"/>
                  <a:pt x="15770" y="18920"/>
                </a:cubicBezTo>
                <a:cubicBezTo>
                  <a:pt x="15220" y="18920"/>
                  <a:pt x="14700" y="18710"/>
                  <a:pt x="14240" y="18310"/>
                </a:cubicBezTo>
                <a:cubicBezTo>
                  <a:pt x="13820" y="20240"/>
                  <a:pt x="12490" y="21600"/>
                  <a:pt x="11000" y="21600"/>
                </a:cubicBezTo>
                <a:cubicBezTo>
                  <a:pt x="9890" y="21600"/>
                  <a:pt x="8840" y="20790"/>
                  <a:pt x="8210" y="19510"/>
                </a:cubicBezTo>
                <a:cubicBezTo>
                  <a:pt x="7620" y="20000"/>
                  <a:pt x="7930" y="20290"/>
                  <a:pt x="6240" y="20290"/>
                </a:cubicBezTo>
                <a:cubicBezTo>
                  <a:pt x="4850" y="20290"/>
                  <a:pt x="3570" y="19280"/>
                  <a:pt x="2900" y="17640"/>
                </a:cubicBezTo>
                <a:cubicBezTo>
                  <a:pt x="1300" y="17600"/>
                  <a:pt x="480" y="16300"/>
                  <a:pt x="480" y="14660"/>
                </a:cubicBezTo>
                <a:cubicBezTo>
                  <a:pt x="480" y="13900"/>
                  <a:pt x="690" y="13210"/>
                  <a:pt x="1070" y="12640"/>
                </a:cubicBezTo>
                <a:cubicBezTo>
                  <a:pt x="380" y="12160"/>
                  <a:pt x="0" y="11210"/>
                  <a:pt x="0" y="10120"/>
                </a:cubicBezTo>
                <a:cubicBezTo>
                  <a:pt x="0" y="8590"/>
                  <a:pt x="840" y="7330"/>
                  <a:pt x="1930" y="7160"/>
                </a:cubicBezTo>
                <a:close/>
                <a:moveTo>
                  <a:pt x="1930" y="7160"/>
                </a:moveTo>
                <a:cubicBezTo>
                  <a:pt x="1950" y="7410"/>
                  <a:pt x="2040" y="7690"/>
                  <a:pt x="2090" y="7920"/>
                </a:cubicBezTo>
                <a:moveTo>
                  <a:pt x="6970" y="2600"/>
                </a:moveTo>
                <a:cubicBezTo>
                  <a:pt x="7200" y="2790"/>
                  <a:pt x="7480" y="3050"/>
                  <a:pt x="7670" y="3310"/>
                </a:cubicBezTo>
                <a:moveTo>
                  <a:pt x="11210" y="1700"/>
                </a:moveTo>
                <a:cubicBezTo>
                  <a:pt x="11130" y="1910"/>
                  <a:pt x="11080" y="2160"/>
                  <a:pt x="11030" y="2400"/>
                </a:cubicBezTo>
                <a:moveTo>
                  <a:pt x="14870" y="1160"/>
                </a:moveTo>
                <a:cubicBezTo>
                  <a:pt x="14720" y="1400"/>
                  <a:pt x="14640" y="1720"/>
                  <a:pt x="14540" y="2010"/>
                </a:cubicBezTo>
                <a:moveTo>
                  <a:pt x="19110" y="2710"/>
                </a:moveTo>
                <a:cubicBezTo>
                  <a:pt x="19130" y="2890"/>
                  <a:pt x="19230" y="3290"/>
                  <a:pt x="19190" y="3380"/>
                </a:cubicBezTo>
                <a:moveTo>
                  <a:pt x="20830" y="7660"/>
                </a:moveTo>
                <a:cubicBezTo>
                  <a:pt x="20660" y="8170"/>
                  <a:pt x="20430" y="8620"/>
                  <a:pt x="20110" y="8990"/>
                </a:cubicBezTo>
                <a:moveTo>
                  <a:pt x="18660" y="15010"/>
                </a:moveTo>
                <a:cubicBezTo>
                  <a:pt x="18740" y="14200"/>
                  <a:pt x="18280" y="12200"/>
                  <a:pt x="17000" y="11450"/>
                </a:cubicBezTo>
                <a:moveTo>
                  <a:pt x="14240" y="18310"/>
                </a:moveTo>
                <a:cubicBezTo>
                  <a:pt x="14320" y="17980"/>
                  <a:pt x="14350" y="17680"/>
                  <a:pt x="14370" y="17360"/>
                </a:cubicBezTo>
                <a:moveTo>
                  <a:pt x="8220" y="19510"/>
                </a:moveTo>
                <a:cubicBezTo>
                  <a:pt x="8060" y="19250"/>
                  <a:pt x="7960" y="18950"/>
                  <a:pt x="7860" y="18640"/>
                </a:cubicBezTo>
                <a:moveTo>
                  <a:pt x="2900" y="17640"/>
                </a:moveTo>
                <a:cubicBezTo>
                  <a:pt x="3090" y="17600"/>
                  <a:pt x="3280" y="17540"/>
                  <a:pt x="3460" y="17450"/>
                </a:cubicBezTo>
                <a:moveTo>
                  <a:pt x="1070" y="12640"/>
                </a:moveTo>
                <a:cubicBezTo>
                  <a:pt x="1400" y="12900"/>
                  <a:pt x="1780" y="13130"/>
                  <a:pt x="2330" y="13040"/>
                </a:cubicBezTo>
              </a:path>
            </a:pathLst>
          </a:custGeom>
          <a:solidFill>
            <a:srgbClr val="FF8000"/>
          </a:solidFill>
          <a:ln w="0">
            <a:solidFill>
              <a:srgbClr val="3465A4"/>
            </a:solidFill>
          </a:ln>
        </p:spPr>
        <p:style>
          <a:lnRef idx="0">
            <a:scrgbClr r="0" g="0" b="0"/>
          </a:lnRef>
          <a:fillRef idx="0">
            <a:scrgbClr r="0" g="0" b="0"/>
          </a:fillRef>
          <a:effectRef idx="0">
            <a:scrgbClr r="0" g="0" b="0"/>
          </a:effectRef>
          <a:fontRef idx="minor"/>
        </p:style>
        <p:txBody>
          <a:bodyPr wrap="none" lIns="90000" tIns="45000" rIns="90000" bIns="45000" anchor="ctr">
            <a:noAutofit/>
          </a:bodyPr>
          <a:lstStyle/>
          <a:p>
            <a:pPr algn="ctr"/>
            <a:r>
              <a:rPr lang="de-DE" sz="1800" b="0" strike="noStrike" spc="-1">
                <a:latin typeface="Arial"/>
              </a:rPr>
              <a:t>Religion</a:t>
            </a:r>
          </a:p>
        </p:txBody>
      </p:sp>
      <p:sp>
        <p:nvSpPr>
          <p:cNvPr id="97" name="Freihandform: Form 96"/>
          <p:cNvSpPr/>
          <p:nvPr/>
        </p:nvSpPr>
        <p:spPr>
          <a:xfrm>
            <a:off x="8460000" y="5400000"/>
            <a:ext cx="1620000" cy="1080000"/>
          </a:xfrm>
          <a:custGeom>
            <a:avLst/>
            <a:gdLst/>
            <a:ahLst/>
            <a:cxnLst/>
            <a:rect l="l" t="t" r="r" b="b"/>
            <a:pathLst>
              <a:path w="21600" h="21600">
                <a:moveTo>
                  <a:pt x="1930" y="7160"/>
                </a:moveTo>
                <a:cubicBezTo>
                  <a:pt x="1530" y="4490"/>
                  <a:pt x="3400" y="1970"/>
                  <a:pt x="5270" y="1970"/>
                </a:cubicBezTo>
                <a:cubicBezTo>
                  <a:pt x="5860" y="1950"/>
                  <a:pt x="6470" y="2210"/>
                  <a:pt x="6970" y="2600"/>
                </a:cubicBezTo>
                <a:cubicBezTo>
                  <a:pt x="7450" y="1390"/>
                  <a:pt x="8340" y="650"/>
                  <a:pt x="9340" y="650"/>
                </a:cubicBezTo>
                <a:cubicBezTo>
                  <a:pt x="10004" y="690"/>
                  <a:pt x="10710" y="1050"/>
                  <a:pt x="11210" y="1700"/>
                </a:cubicBezTo>
                <a:cubicBezTo>
                  <a:pt x="11570" y="630"/>
                  <a:pt x="12330" y="0"/>
                  <a:pt x="13150" y="0"/>
                </a:cubicBezTo>
                <a:cubicBezTo>
                  <a:pt x="13840" y="0"/>
                  <a:pt x="14470" y="460"/>
                  <a:pt x="14870" y="1160"/>
                </a:cubicBezTo>
                <a:cubicBezTo>
                  <a:pt x="15330" y="440"/>
                  <a:pt x="16020" y="0"/>
                  <a:pt x="16740" y="0"/>
                </a:cubicBezTo>
                <a:cubicBezTo>
                  <a:pt x="17910" y="0"/>
                  <a:pt x="18900" y="1130"/>
                  <a:pt x="19110" y="2710"/>
                </a:cubicBezTo>
                <a:cubicBezTo>
                  <a:pt x="20240" y="3150"/>
                  <a:pt x="21060" y="4580"/>
                  <a:pt x="21060" y="6220"/>
                </a:cubicBezTo>
                <a:cubicBezTo>
                  <a:pt x="21060" y="6720"/>
                  <a:pt x="21000" y="7200"/>
                  <a:pt x="20830" y="7660"/>
                </a:cubicBezTo>
                <a:cubicBezTo>
                  <a:pt x="21310" y="8460"/>
                  <a:pt x="21600" y="9450"/>
                  <a:pt x="21600" y="10460"/>
                </a:cubicBezTo>
                <a:cubicBezTo>
                  <a:pt x="21600" y="12750"/>
                  <a:pt x="20310" y="14680"/>
                  <a:pt x="18650" y="15010"/>
                </a:cubicBezTo>
                <a:cubicBezTo>
                  <a:pt x="18650" y="17200"/>
                  <a:pt x="17370" y="18920"/>
                  <a:pt x="15770" y="18920"/>
                </a:cubicBezTo>
                <a:cubicBezTo>
                  <a:pt x="15220" y="18920"/>
                  <a:pt x="14700" y="18710"/>
                  <a:pt x="14240" y="18310"/>
                </a:cubicBezTo>
                <a:cubicBezTo>
                  <a:pt x="13820" y="20240"/>
                  <a:pt x="12490" y="21600"/>
                  <a:pt x="11000" y="21600"/>
                </a:cubicBezTo>
                <a:cubicBezTo>
                  <a:pt x="9890" y="21600"/>
                  <a:pt x="8840" y="20790"/>
                  <a:pt x="8210" y="19510"/>
                </a:cubicBezTo>
                <a:cubicBezTo>
                  <a:pt x="7620" y="20000"/>
                  <a:pt x="7930" y="20290"/>
                  <a:pt x="6240" y="20290"/>
                </a:cubicBezTo>
                <a:cubicBezTo>
                  <a:pt x="4850" y="20290"/>
                  <a:pt x="3570" y="19280"/>
                  <a:pt x="2900" y="17640"/>
                </a:cubicBezTo>
                <a:cubicBezTo>
                  <a:pt x="1300" y="17600"/>
                  <a:pt x="480" y="16300"/>
                  <a:pt x="480" y="14660"/>
                </a:cubicBezTo>
                <a:cubicBezTo>
                  <a:pt x="480" y="13900"/>
                  <a:pt x="690" y="13210"/>
                  <a:pt x="1070" y="12640"/>
                </a:cubicBezTo>
                <a:cubicBezTo>
                  <a:pt x="380" y="12160"/>
                  <a:pt x="0" y="11210"/>
                  <a:pt x="0" y="10120"/>
                </a:cubicBezTo>
                <a:cubicBezTo>
                  <a:pt x="0" y="8590"/>
                  <a:pt x="840" y="7330"/>
                  <a:pt x="1930" y="7160"/>
                </a:cubicBezTo>
                <a:close/>
                <a:moveTo>
                  <a:pt x="1930" y="7160"/>
                </a:moveTo>
                <a:cubicBezTo>
                  <a:pt x="1950" y="7410"/>
                  <a:pt x="2040" y="7690"/>
                  <a:pt x="2090" y="7920"/>
                </a:cubicBezTo>
                <a:moveTo>
                  <a:pt x="6970" y="2600"/>
                </a:moveTo>
                <a:cubicBezTo>
                  <a:pt x="7200" y="2790"/>
                  <a:pt x="7480" y="3050"/>
                  <a:pt x="7670" y="3310"/>
                </a:cubicBezTo>
                <a:moveTo>
                  <a:pt x="11210" y="1700"/>
                </a:moveTo>
                <a:cubicBezTo>
                  <a:pt x="11130" y="1910"/>
                  <a:pt x="11080" y="2160"/>
                  <a:pt x="11030" y="2400"/>
                </a:cubicBezTo>
                <a:moveTo>
                  <a:pt x="14870" y="1160"/>
                </a:moveTo>
                <a:cubicBezTo>
                  <a:pt x="14720" y="1400"/>
                  <a:pt x="14640" y="1720"/>
                  <a:pt x="14540" y="2010"/>
                </a:cubicBezTo>
                <a:moveTo>
                  <a:pt x="19110" y="2710"/>
                </a:moveTo>
                <a:cubicBezTo>
                  <a:pt x="19130" y="2890"/>
                  <a:pt x="19230" y="3290"/>
                  <a:pt x="19190" y="3380"/>
                </a:cubicBezTo>
                <a:moveTo>
                  <a:pt x="20830" y="7660"/>
                </a:moveTo>
                <a:cubicBezTo>
                  <a:pt x="20660" y="8170"/>
                  <a:pt x="20430" y="8620"/>
                  <a:pt x="20110" y="8990"/>
                </a:cubicBezTo>
                <a:moveTo>
                  <a:pt x="18660" y="15010"/>
                </a:moveTo>
                <a:cubicBezTo>
                  <a:pt x="18740" y="14200"/>
                  <a:pt x="18280" y="12200"/>
                  <a:pt x="17000" y="11450"/>
                </a:cubicBezTo>
                <a:moveTo>
                  <a:pt x="14240" y="18310"/>
                </a:moveTo>
                <a:cubicBezTo>
                  <a:pt x="14320" y="17980"/>
                  <a:pt x="14350" y="17680"/>
                  <a:pt x="14370" y="17360"/>
                </a:cubicBezTo>
                <a:moveTo>
                  <a:pt x="8220" y="19510"/>
                </a:moveTo>
                <a:cubicBezTo>
                  <a:pt x="8060" y="19250"/>
                  <a:pt x="7960" y="18950"/>
                  <a:pt x="7860" y="18640"/>
                </a:cubicBezTo>
                <a:moveTo>
                  <a:pt x="2900" y="17640"/>
                </a:moveTo>
                <a:cubicBezTo>
                  <a:pt x="3090" y="17600"/>
                  <a:pt x="3280" y="17540"/>
                  <a:pt x="3460" y="17450"/>
                </a:cubicBezTo>
                <a:moveTo>
                  <a:pt x="1070" y="12640"/>
                </a:moveTo>
                <a:cubicBezTo>
                  <a:pt x="1400" y="12900"/>
                  <a:pt x="1780" y="13130"/>
                  <a:pt x="2330" y="13040"/>
                </a:cubicBezTo>
              </a:path>
            </a:pathLst>
          </a:custGeom>
          <a:solidFill>
            <a:srgbClr val="800080"/>
          </a:solidFill>
          <a:ln w="0">
            <a:solidFill>
              <a:srgbClr val="3465A4"/>
            </a:solidFill>
          </a:ln>
        </p:spPr>
        <p:style>
          <a:lnRef idx="0">
            <a:scrgbClr r="0" g="0" b="0"/>
          </a:lnRef>
          <a:fillRef idx="0">
            <a:scrgbClr r="0" g="0" b="0"/>
          </a:fillRef>
          <a:effectRef idx="0">
            <a:scrgbClr r="0" g="0" b="0"/>
          </a:effectRef>
          <a:fontRef idx="minor"/>
        </p:style>
        <p:txBody>
          <a:bodyPr wrap="none" lIns="90000" tIns="45000" rIns="90000" bIns="45000" anchor="ctr">
            <a:noAutofit/>
          </a:bodyPr>
          <a:lstStyle/>
          <a:p>
            <a:pPr algn="ctr"/>
            <a:r>
              <a:rPr lang="de-DE" sz="1800" b="0" strike="noStrike" spc="-1">
                <a:latin typeface="Arial"/>
              </a:rPr>
              <a:t>Bankdaten</a:t>
            </a:r>
          </a:p>
        </p:txBody>
      </p:sp>
      <p:sp>
        <p:nvSpPr>
          <p:cNvPr id="98" name="Freihandform: Form 97"/>
          <p:cNvSpPr/>
          <p:nvPr/>
        </p:nvSpPr>
        <p:spPr>
          <a:xfrm>
            <a:off x="7740000" y="4860000"/>
            <a:ext cx="1620000" cy="1080000"/>
          </a:xfrm>
          <a:custGeom>
            <a:avLst/>
            <a:gdLst/>
            <a:ahLst/>
            <a:cxnLst/>
            <a:rect l="l" t="t" r="r" b="b"/>
            <a:pathLst>
              <a:path w="21600" h="21600">
                <a:moveTo>
                  <a:pt x="1930" y="7160"/>
                </a:moveTo>
                <a:cubicBezTo>
                  <a:pt x="1530" y="4490"/>
                  <a:pt x="3400" y="1970"/>
                  <a:pt x="5270" y="1970"/>
                </a:cubicBezTo>
                <a:cubicBezTo>
                  <a:pt x="5860" y="1950"/>
                  <a:pt x="6470" y="2210"/>
                  <a:pt x="6970" y="2600"/>
                </a:cubicBezTo>
                <a:cubicBezTo>
                  <a:pt x="7450" y="1390"/>
                  <a:pt x="8340" y="650"/>
                  <a:pt x="9340" y="650"/>
                </a:cubicBezTo>
                <a:cubicBezTo>
                  <a:pt x="10004" y="690"/>
                  <a:pt x="10710" y="1050"/>
                  <a:pt x="11210" y="1700"/>
                </a:cubicBezTo>
                <a:cubicBezTo>
                  <a:pt x="11570" y="630"/>
                  <a:pt x="12330" y="0"/>
                  <a:pt x="13150" y="0"/>
                </a:cubicBezTo>
                <a:cubicBezTo>
                  <a:pt x="13840" y="0"/>
                  <a:pt x="14470" y="460"/>
                  <a:pt x="14870" y="1160"/>
                </a:cubicBezTo>
                <a:cubicBezTo>
                  <a:pt x="15330" y="440"/>
                  <a:pt x="16020" y="0"/>
                  <a:pt x="16740" y="0"/>
                </a:cubicBezTo>
                <a:cubicBezTo>
                  <a:pt x="17910" y="0"/>
                  <a:pt x="18900" y="1130"/>
                  <a:pt x="19110" y="2710"/>
                </a:cubicBezTo>
                <a:cubicBezTo>
                  <a:pt x="20240" y="3150"/>
                  <a:pt x="21060" y="4580"/>
                  <a:pt x="21060" y="6220"/>
                </a:cubicBezTo>
                <a:cubicBezTo>
                  <a:pt x="21060" y="6720"/>
                  <a:pt x="21000" y="7200"/>
                  <a:pt x="20830" y="7660"/>
                </a:cubicBezTo>
                <a:cubicBezTo>
                  <a:pt x="21310" y="8460"/>
                  <a:pt x="21600" y="9450"/>
                  <a:pt x="21600" y="10460"/>
                </a:cubicBezTo>
                <a:cubicBezTo>
                  <a:pt x="21600" y="12750"/>
                  <a:pt x="20310" y="14680"/>
                  <a:pt x="18650" y="15010"/>
                </a:cubicBezTo>
                <a:cubicBezTo>
                  <a:pt x="18650" y="17200"/>
                  <a:pt x="17370" y="18920"/>
                  <a:pt x="15770" y="18920"/>
                </a:cubicBezTo>
                <a:cubicBezTo>
                  <a:pt x="15220" y="18920"/>
                  <a:pt x="14700" y="18710"/>
                  <a:pt x="14240" y="18310"/>
                </a:cubicBezTo>
                <a:cubicBezTo>
                  <a:pt x="13820" y="20240"/>
                  <a:pt x="12490" y="21600"/>
                  <a:pt x="11000" y="21600"/>
                </a:cubicBezTo>
                <a:cubicBezTo>
                  <a:pt x="9890" y="21600"/>
                  <a:pt x="8840" y="20790"/>
                  <a:pt x="8210" y="19510"/>
                </a:cubicBezTo>
                <a:cubicBezTo>
                  <a:pt x="7620" y="20000"/>
                  <a:pt x="7930" y="20290"/>
                  <a:pt x="6240" y="20290"/>
                </a:cubicBezTo>
                <a:cubicBezTo>
                  <a:pt x="4850" y="20290"/>
                  <a:pt x="3570" y="19280"/>
                  <a:pt x="2900" y="17640"/>
                </a:cubicBezTo>
                <a:cubicBezTo>
                  <a:pt x="1300" y="17600"/>
                  <a:pt x="480" y="16300"/>
                  <a:pt x="480" y="14660"/>
                </a:cubicBezTo>
                <a:cubicBezTo>
                  <a:pt x="480" y="13900"/>
                  <a:pt x="690" y="13210"/>
                  <a:pt x="1070" y="12640"/>
                </a:cubicBezTo>
                <a:cubicBezTo>
                  <a:pt x="380" y="12160"/>
                  <a:pt x="0" y="11210"/>
                  <a:pt x="0" y="10120"/>
                </a:cubicBezTo>
                <a:cubicBezTo>
                  <a:pt x="0" y="8590"/>
                  <a:pt x="840" y="7330"/>
                  <a:pt x="1930" y="7160"/>
                </a:cubicBezTo>
                <a:close/>
                <a:moveTo>
                  <a:pt x="1930" y="7160"/>
                </a:moveTo>
                <a:cubicBezTo>
                  <a:pt x="1950" y="7410"/>
                  <a:pt x="2040" y="7690"/>
                  <a:pt x="2090" y="7920"/>
                </a:cubicBezTo>
                <a:moveTo>
                  <a:pt x="6970" y="2600"/>
                </a:moveTo>
                <a:cubicBezTo>
                  <a:pt x="7200" y="2790"/>
                  <a:pt x="7480" y="3050"/>
                  <a:pt x="7670" y="3310"/>
                </a:cubicBezTo>
                <a:moveTo>
                  <a:pt x="11210" y="1700"/>
                </a:moveTo>
                <a:cubicBezTo>
                  <a:pt x="11130" y="1910"/>
                  <a:pt x="11080" y="2160"/>
                  <a:pt x="11030" y="2400"/>
                </a:cubicBezTo>
                <a:moveTo>
                  <a:pt x="14870" y="1160"/>
                </a:moveTo>
                <a:cubicBezTo>
                  <a:pt x="14720" y="1400"/>
                  <a:pt x="14640" y="1720"/>
                  <a:pt x="14540" y="2010"/>
                </a:cubicBezTo>
                <a:moveTo>
                  <a:pt x="19110" y="2710"/>
                </a:moveTo>
                <a:cubicBezTo>
                  <a:pt x="19130" y="2890"/>
                  <a:pt x="19230" y="3290"/>
                  <a:pt x="19190" y="3380"/>
                </a:cubicBezTo>
                <a:moveTo>
                  <a:pt x="20830" y="7660"/>
                </a:moveTo>
                <a:cubicBezTo>
                  <a:pt x="20660" y="8170"/>
                  <a:pt x="20430" y="8620"/>
                  <a:pt x="20110" y="8990"/>
                </a:cubicBezTo>
                <a:moveTo>
                  <a:pt x="18660" y="15010"/>
                </a:moveTo>
                <a:cubicBezTo>
                  <a:pt x="18740" y="14200"/>
                  <a:pt x="18280" y="12200"/>
                  <a:pt x="17000" y="11450"/>
                </a:cubicBezTo>
                <a:moveTo>
                  <a:pt x="14240" y="18310"/>
                </a:moveTo>
                <a:cubicBezTo>
                  <a:pt x="14320" y="17980"/>
                  <a:pt x="14350" y="17680"/>
                  <a:pt x="14370" y="17360"/>
                </a:cubicBezTo>
                <a:moveTo>
                  <a:pt x="8220" y="19510"/>
                </a:moveTo>
                <a:cubicBezTo>
                  <a:pt x="8060" y="19250"/>
                  <a:pt x="7960" y="18950"/>
                  <a:pt x="7860" y="18640"/>
                </a:cubicBezTo>
                <a:moveTo>
                  <a:pt x="2900" y="17640"/>
                </a:moveTo>
                <a:cubicBezTo>
                  <a:pt x="3090" y="17600"/>
                  <a:pt x="3280" y="17540"/>
                  <a:pt x="3460" y="17450"/>
                </a:cubicBezTo>
                <a:moveTo>
                  <a:pt x="1070" y="12640"/>
                </a:moveTo>
                <a:cubicBezTo>
                  <a:pt x="1400" y="12900"/>
                  <a:pt x="1780" y="13130"/>
                  <a:pt x="2330" y="13040"/>
                </a:cubicBezTo>
              </a:path>
            </a:pathLst>
          </a:custGeom>
          <a:solidFill>
            <a:srgbClr val="FF8000"/>
          </a:solidFill>
          <a:ln w="0">
            <a:solidFill>
              <a:srgbClr val="3465A4"/>
            </a:solidFill>
          </a:ln>
        </p:spPr>
        <p:style>
          <a:lnRef idx="0">
            <a:scrgbClr r="0" g="0" b="0"/>
          </a:lnRef>
          <a:fillRef idx="0">
            <a:scrgbClr r="0" g="0" b="0"/>
          </a:fillRef>
          <a:effectRef idx="0">
            <a:scrgbClr r="0" g="0" b="0"/>
          </a:effectRef>
          <a:fontRef idx="minor"/>
        </p:style>
        <p:txBody>
          <a:bodyPr wrap="none" lIns="90000" tIns="45000" rIns="90000" bIns="45000" anchor="ctr">
            <a:noAutofit/>
          </a:bodyPr>
          <a:lstStyle/>
          <a:p>
            <a:pPr algn="ctr"/>
            <a:r>
              <a:rPr lang="de-DE" sz="1800" b="0" strike="noStrike" spc="-1">
                <a:latin typeface="Arial"/>
              </a:rPr>
              <a:t>Bankdaten</a:t>
            </a:r>
          </a:p>
        </p:txBody>
      </p:sp>
      <p:sp>
        <p:nvSpPr>
          <p:cNvPr id="99" name="Freihandform: Form 98"/>
          <p:cNvSpPr/>
          <p:nvPr/>
        </p:nvSpPr>
        <p:spPr>
          <a:xfrm>
            <a:off x="7020000" y="4320000"/>
            <a:ext cx="1620000" cy="1080000"/>
          </a:xfrm>
          <a:custGeom>
            <a:avLst/>
            <a:gdLst/>
            <a:ahLst/>
            <a:cxnLst/>
            <a:rect l="l" t="t" r="r" b="b"/>
            <a:pathLst>
              <a:path w="21600" h="21600">
                <a:moveTo>
                  <a:pt x="1930" y="7160"/>
                </a:moveTo>
                <a:cubicBezTo>
                  <a:pt x="1530" y="4490"/>
                  <a:pt x="3400" y="1970"/>
                  <a:pt x="5270" y="1970"/>
                </a:cubicBezTo>
                <a:cubicBezTo>
                  <a:pt x="5860" y="1950"/>
                  <a:pt x="6470" y="2210"/>
                  <a:pt x="6970" y="2600"/>
                </a:cubicBezTo>
                <a:cubicBezTo>
                  <a:pt x="7450" y="1390"/>
                  <a:pt x="8340" y="650"/>
                  <a:pt x="9340" y="650"/>
                </a:cubicBezTo>
                <a:cubicBezTo>
                  <a:pt x="10004" y="690"/>
                  <a:pt x="10710" y="1050"/>
                  <a:pt x="11210" y="1700"/>
                </a:cubicBezTo>
                <a:cubicBezTo>
                  <a:pt x="11570" y="630"/>
                  <a:pt x="12330" y="0"/>
                  <a:pt x="13150" y="0"/>
                </a:cubicBezTo>
                <a:cubicBezTo>
                  <a:pt x="13840" y="0"/>
                  <a:pt x="14470" y="460"/>
                  <a:pt x="14870" y="1160"/>
                </a:cubicBezTo>
                <a:cubicBezTo>
                  <a:pt x="15330" y="440"/>
                  <a:pt x="16020" y="0"/>
                  <a:pt x="16740" y="0"/>
                </a:cubicBezTo>
                <a:cubicBezTo>
                  <a:pt x="17910" y="0"/>
                  <a:pt x="18900" y="1130"/>
                  <a:pt x="19110" y="2710"/>
                </a:cubicBezTo>
                <a:cubicBezTo>
                  <a:pt x="20240" y="3150"/>
                  <a:pt x="21060" y="4580"/>
                  <a:pt x="21060" y="6220"/>
                </a:cubicBezTo>
                <a:cubicBezTo>
                  <a:pt x="21060" y="6720"/>
                  <a:pt x="21000" y="7200"/>
                  <a:pt x="20830" y="7660"/>
                </a:cubicBezTo>
                <a:cubicBezTo>
                  <a:pt x="21310" y="8460"/>
                  <a:pt x="21600" y="9450"/>
                  <a:pt x="21600" y="10460"/>
                </a:cubicBezTo>
                <a:cubicBezTo>
                  <a:pt x="21600" y="12750"/>
                  <a:pt x="20310" y="14680"/>
                  <a:pt x="18650" y="15010"/>
                </a:cubicBezTo>
                <a:cubicBezTo>
                  <a:pt x="18650" y="17200"/>
                  <a:pt x="17370" y="18920"/>
                  <a:pt x="15770" y="18920"/>
                </a:cubicBezTo>
                <a:cubicBezTo>
                  <a:pt x="15220" y="18920"/>
                  <a:pt x="14700" y="18710"/>
                  <a:pt x="14240" y="18310"/>
                </a:cubicBezTo>
                <a:cubicBezTo>
                  <a:pt x="13820" y="20240"/>
                  <a:pt x="12490" y="21600"/>
                  <a:pt x="11000" y="21600"/>
                </a:cubicBezTo>
                <a:cubicBezTo>
                  <a:pt x="9890" y="21600"/>
                  <a:pt x="8840" y="20790"/>
                  <a:pt x="8210" y="19510"/>
                </a:cubicBezTo>
                <a:cubicBezTo>
                  <a:pt x="7620" y="20000"/>
                  <a:pt x="7930" y="20290"/>
                  <a:pt x="6240" y="20290"/>
                </a:cubicBezTo>
                <a:cubicBezTo>
                  <a:pt x="4850" y="20290"/>
                  <a:pt x="3570" y="19280"/>
                  <a:pt x="2900" y="17640"/>
                </a:cubicBezTo>
                <a:cubicBezTo>
                  <a:pt x="1300" y="17600"/>
                  <a:pt x="480" y="16300"/>
                  <a:pt x="480" y="14660"/>
                </a:cubicBezTo>
                <a:cubicBezTo>
                  <a:pt x="480" y="13900"/>
                  <a:pt x="690" y="13210"/>
                  <a:pt x="1070" y="12640"/>
                </a:cubicBezTo>
                <a:cubicBezTo>
                  <a:pt x="380" y="12160"/>
                  <a:pt x="0" y="11210"/>
                  <a:pt x="0" y="10120"/>
                </a:cubicBezTo>
                <a:cubicBezTo>
                  <a:pt x="0" y="8590"/>
                  <a:pt x="840" y="7330"/>
                  <a:pt x="1930" y="7160"/>
                </a:cubicBezTo>
                <a:close/>
                <a:moveTo>
                  <a:pt x="1930" y="7160"/>
                </a:moveTo>
                <a:cubicBezTo>
                  <a:pt x="1950" y="7410"/>
                  <a:pt x="2040" y="7690"/>
                  <a:pt x="2090" y="7920"/>
                </a:cubicBezTo>
                <a:moveTo>
                  <a:pt x="6970" y="2600"/>
                </a:moveTo>
                <a:cubicBezTo>
                  <a:pt x="7200" y="2790"/>
                  <a:pt x="7480" y="3050"/>
                  <a:pt x="7670" y="3310"/>
                </a:cubicBezTo>
                <a:moveTo>
                  <a:pt x="11210" y="1700"/>
                </a:moveTo>
                <a:cubicBezTo>
                  <a:pt x="11130" y="1910"/>
                  <a:pt x="11080" y="2160"/>
                  <a:pt x="11030" y="2400"/>
                </a:cubicBezTo>
                <a:moveTo>
                  <a:pt x="14870" y="1160"/>
                </a:moveTo>
                <a:cubicBezTo>
                  <a:pt x="14720" y="1400"/>
                  <a:pt x="14640" y="1720"/>
                  <a:pt x="14540" y="2010"/>
                </a:cubicBezTo>
                <a:moveTo>
                  <a:pt x="19110" y="2710"/>
                </a:moveTo>
                <a:cubicBezTo>
                  <a:pt x="19130" y="2890"/>
                  <a:pt x="19230" y="3290"/>
                  <a:pt x="19190" y="3380"/>
                </a:cubicBezTo>
                <a:moveTo>
                  <a:pt x="20830" y="7660"/>
                </a:moveTo>
                <a:cubicBezTo>
                  <a:pt x="20660" y="8170"/>
                  <a:pt x="20430" y="8620"/>
                  <a:pt x="20110" y="8990"/>
                </a:cubicBezTo>
                <a:moveTo>
                  <a:pt x="18660" y="15010"/>
                </a:moveTo>
                <a:cubicBezTo>
                  <a:pt x="18740" y="14200"/>
                  <a:pt x="18280" y="12200"/>
                  <a:pt x="17000" y="11450"/>
                </a:cubicBezTo>
                <a:moveTo>
                  <a:pt x="14240" y="18310"/>
                </a:moveTo>
                <a:cubicBezTo>
                  <a:pt x="14320" y="17980"/>
                  <a:pt x="14350" y="17680"/>
                  <a:pt x="14370" y="17360"/>
                </a:cubicBezTo>
                <a:moveTo>
                  <a:pt x="8220" y="19510"/>
                </a:moveTo>
                <a:cubicBezTo>
                  <a:pt x="8060" y="19250"/>
                  <a:pt x="7960" y="18950"/>
                  <a:pt x="7860" y="18640"/>
                </a:cubicBezTo>
                <a:moveTo>
                  <a:pt x="2900" y="17640"/>
                </a:moveTo>
                <a:cubicBezTo>
                  <a:pt x="3090" y="17600"/>
                  <a:pt x="3280" y="17540"/>
                  <a:pt x="3460" y="17450"/>
                </a:cubicBezTo>
                <a:moveTo>
                  <a:pt x="1070" y="12640"/>
                </a:moveTo>
                <a:cubicBezTo>
                  <a:pt x="1400" y="12900"/>
                  <a:pt x="1780" y="13130"/>
                  <a:pt x="2330" y="13040"/>
                </a:cubicBezTo>
              </a:path>
            </a:pathLst>
          </a:custGeom>
          <a:solidFill>
            <a:srgbClr val="81D41A"/>
          </a:solidFill>
          <a:ln w="0">
            <a:solidFill>
              <a:srgbClr val="3465A4"/>
            </a:solidFill>
          </a:ln>
        </p:spPr>
        <p:style>
          <a:lnRef idx="0">
            <a:scrgbClr r="0" g="0" b="0"/>
          </a:lnRef>
          <a:fillRef idx="0">
            <a:scrgbClr r="0" g="0" b="0"/>
          </a:fillRef>
          <a:effectRef idx="0">
            <a:scrgbClr r="0" g="0" b="0"/>
          </a:effectRef>
          <a:fontRef idx="minor"/>
        </p:style>
        <p:txBody>
          <a:bodyPr wrap="none" lIns="90000" tIns="45000" rIns="90000" bIns="45000" anchor="ctr">
            <a:noAutofit/>
          </a:bodyPr>
          <a:lstStyle/>
          <a:p>
            <a:pPr algn="ctr"/>
            <a:r>
              <a:rPr lang="de-DE" sz="1800" b="0" strike="noStrike" spc="-1">
                <a:latin typeface="Arial"/>
              </a:rPr>
              <a:t>Bankdaten</a:t>
            </a:r>
          </a:p>
        </p:txBody>
      </p:sp>
      <p:sp>
        <p:nvSpPr>
          <p:cNvPr id="100" name="Freihandform: Form 99"/>
          <p:cNvSpPr/>
          <p:nvPr/>
        </p:nvSpPr>
        <p:spPr>
          <a:xfrm>
            <a:off x="5760000" y="3780000"/>
            <a:ext cx="1260000" cy="720000"/>
          </a:xfrm>
          <a:custGeom>
            <a:avLst/>
            <a:gdLst/>
            <a:ahLst/>
            <a:cxnLst/>
            <a:rect l="l" t="t" r="r" b="b"/>
            <a:pathLst>
              <a:path w="21600" h="21600">
                <a:moveTo>
                  <a:pt x="1930" y="7160"/>
                </a:moveTo>
                <a:cubicBezTo>
                  <a:pt x="1530" y="4490"/>
                  <a:pt x="3400" y="1970"/>
                  <a:pt x="5270" y="1970"/>
                </a:cubicBezTo>
                <a:cubicBezTo>
                  <a:pt x="5860" y="1950"/>
                  <a:pt x="6470" y="2210"/>
                  <a:pt x="6970" y="2600"/>
                </a:cubicBezTo>
                <a:cubicBezTo>
                  <a:pt x="7450" y="1390"/>
                  <a:pt x="8340" y="650"/>
                  <a:pt x="9340" y="650"/>
                </a:cubicBezTo>
                <a:cubicBezTo>
                  <a:pt x="10004" y="690"/>
                  <a:pt x="10710" y="1050"/>
                  <a:pt x="11210" y="1700"/>
                </a:cubicBezTo>
                <a:cubicBezTo>
                  <a:pt x="11570" y="630"/>
                  <a:pt x="12330" y="0"/>
                  <a:pt x="13150" y="0"/>
                </a:cubicBezTo>
                <a:cubicBezTo>
                  <a:pt x="13840" y="0"/>
                  <a:pt x="14470" y="460"/>
                  <a:pt x="14870" y="1160"/>
                </a:cubicBezTo>
                <a:cubicBezTo>
                  <a:pt x="15330" y="440"/>
                  <a:pt x="16020" y="0"/>
                  <a:pt x="16740" y="0"/>
                </a:cubicBezTo>
                <a:cubicBezTo>
                  <a:pt x="17910" y="0"/>
                  <a:pt x="18900" y="1130"/>
                  <a:pt x="19110" y="2710"/>
                </a:cubicBezTo>
                <a:cubicBezTo>
                  <a:pt x="20240" y="3150"/>
                  <a:pt x="21060" y="4580"/>
                  <a:pt x="21060" y="6220"/>
                </a:cubicBezTo>
                <a:cubicBezTo>
                  <a:pt x="21060" y="6720"/>
                  <a:pt x="21000" y="7200"/>
                  <a:pt x="20830" y="7660"/>
                </a:cubicBezTo>
                <a:cubicBezTo>
                  <a:pt x="21310" y="8460"/>
                  <a:pt x="21600" y="9450"/>
                  <a:pt x="21600" y="10460"/>
                </a:cubicBezTo>
                <a:cubicBezTo>
                  <a:pt x="21600" y="12750"/>
                  <a:pt x="20310" y="14680"/>
                  <a:pt x="18650" y="15010"/>
                </a:cubicBezTo>
                <a:cubicBezTo>
                  <a:pt x="18650" y="17200"/>
                  <a:pt x="17370" y="18920"/>
                  <a:pt x="15770" y="18920"/>
                </a:cubicBezTo>
                <a:cubicBezTo>
                  <a:pt x="15220" y="18920"/>
                  <a:pt x="14700" y="18710"/>
                  <a:pt x="14240" y="18310"/>
                </a:cubicBezTo>
                <a:cubicBezTo>
                  <a:pt x="13820" y="20240"/>
                  <a:pt x="12490" y="21600"/>
                  <a:pt x="11000" y="21600"/>
                </a:cubicBezTo>
                <a:cubicBezTo>
                  <a:pt x="9890" y="21600"/>
                  <a:pt x="8840" y="20790"/>
                  <a:pt x="8210" y="19510"/>
                </a:cubicBezTo>
                <a:cubicBezTo>
                  <a:pt x="7620" y="20000"/>
                  <a:pt x="7930" y="20290"/>
                  <a:pt x="6240" y="20290"/>
                </a:cubicBezTo>
                <a:cubicBezTo>
                  <a:pt x="4850" y="20290"/>
                  <a:pt x="3570" y="19280"/>
                  <a:pt x="2900" y="17640"/>
                </a:cubicBezTo>
                <a:cubicBezTo>
                  <a:pt x="1300" y="17600"/>
                  <a:pt x="480" y="16300"/>
                  <a:pt x="480" y="14660"/>
                </a:cubicBezTo>
                <a:cubicBezTo>
                  <a:pt x="480" y="13900"/>
                  <a:pt x="690" y="13210"/>
                  <a:pt x="1070" y="12640"/>
                </a:cubicBezTo>
                <a:cubicBezTo>
                  <a:pt x="380" y="12160"/>
                  <a:pt x="0" y="11210"/>
                  <a:pt x="0" y="10120"/>
                </a:cubicBezTo>
                <a:cubicBezTo>
                  <a:pt x="0" y="8590"/>
                  <a:pt x="840" y="7330"/>
                  <a:pt x="1930" y="7160"/>
                </a:cubicBezTo>
                <a:close/>
                <a:moveTo>
                  <a:pt x="1930" y="7160"/>
                </a:moveTo>
                <a:cubicBezTo>
                  <a:pt x="1950" y="7410"/>
                  <a:pt x="2040" y="7690"/>
                  <a:pt x="2090" y="7920"/>
                </a:cubicBezTo>
                <a:moveTo>
                  <a:pt x="6970" y="2600"/>
                </a:moveTo>
                <a:cubicBezTo>
                  <a:pt x="7200" y="2790"/>
                  <a:pt x="7480" y="3050"/>
                  <a:pt x="7670" y="3310"/>
                </a:cubicBezTo>
                <a:moveTo>
                  <a:pt x="11210" y="1700"/>
                </a:moveTo>
                <a:cubicBezTo>
                  <a:pt x="11130" y="1910"/>
                  <a:pt x="11080" y="2160"/>
                  <a:pt x="11030" y="2400"/>
                </a:cubicBezTo>
                <a:moveTo>
                  <a:pt x="14870" y="1160"/>
                </a:moveTo>
                <a:cubicBezTo>
                  <a:pt x="14720" y="1400"/>
                  <a:pt x="14640" y="1720"/>
                  <a:pt x="14540" y="2010"/>
                </a:cubicBezTo>
                <a:moveTo>
                  <a:pt x="19110" y="2710"/>
                </a:moveTo>
                <a:cubicBezTo>
                  <a:pt x="19130" y="2890"/>
                  <a:pt x="19230" y="3290"/>
                  <a:pt x="19190" y="3380"/>
                </a:cubicBezTo>
                <a:moveTo>
                  <a:pt x="20830" y="7660"/>
                </a:moveTo>
                <a:cubicBezTo>
                  <a:pt x="20660" y="8170"/>
                  <a:pt x="20430" y="8620"/>
                  <a:pt x="20110" y="8990"/>
                </a:cubicBezTo>
                <a:moveTo>
                  <a:pt x="18660" y="15010"/>
                </a:moveTo>
                <a:cubicBezTo>
                  <a:pt x="18740" y="14200"/>
                  <a:pt x="18280" y="12200"/>
                  <a:pt x="17000" y="11450"/>
                </a:cubicBezTo>
                <a:moveTo>
                  <a:pt x="14240" y="18310"/>
                </a:moveTo>
                <a:cubicBezTo>
                  <a:pt x="14320" y="17980"/>
                  <a:pt x="14350" y="17680"/>
                  <a:pt x="14370" y="17360"/>
                </a:cubicBezTo>
                <a:moveTo>
                  <a:pt x="8220" y="19510"/>
                </a:moveTo>
                <a:cubicBezTo>
                  <a:pt x="8060" y="19250"/>
                  <a:pt x="7960" y="18950"/>
                  <a:pt x="7860" y="18640"/>
                </a:cubicBezTo>
                <a:moveTo>
                  <a:pt x="2900" y="17640"/>
                </a:moveTo>
                <a:cubicBezTo>
                  <a:pt x="3090" y="17600"/>
                  <a:pt x="3280" y="17540"/>
                  <a:pt x="3460" y="17450"/>
                </a:cubicBezTo>
                <a:moveTo>
                  <a:pt x="1070" y="12640"/>
                </a:moveTo>
                <a:cubicBezTo>
                  <a:pt x="1400" y="12900"/>
                  <a:pt x="1780" y="13130"/>
                  <a:pt x="2330" y="13040"/>
                </a:cubicBezTo>
              </a:path>
            </a:pathLst>
          </a:custGeom>
          <a:solidFill>
            <a:srgbClr val="81D41A"/>
          </a:solidFill>
          <a:ln w="0">
            <a:solidFill>
              <a:srgbClr val="3465A4"/>
            </a:solidFill>
          </a:ln>
        </p:spPr>
        <p:style>
          <a:lnRef idx="0">
            <a:scrgbClr r="0" g="0" b="0"/>
          </a:lnRef>
          <a:fillRef idx="0">
            <a:scrgbClr r="0" g="0" b="0"/>
          </a:fillRef>
          <a:effectRef idx="0">
            <a:scrgbClr r="0" g="0" b="0"/>
          </a:effectRef>
          <a:fontRef idx="minor"/>
        </p:style>
        <p:txBody>
          <a:bodyPr wrap="none" lIns="90000" tIns="45000" rIns="90000" bIns="45000" anchor="ctr">
            <a:noAutofit/>
          </a:bodyPr>
          <a:lstStyle/>
          <a:p>
            <a:pPr algn="ctr"/>
            <a:r>
              <a:rPr lang="de-DE" sz="1800" b="0" strike="noStrike" spc="-1">
                <a:latin typeface="Arial"/>
              </a:rPr>
              <a:t>Telefon-Nr.</a:t>
            </a:r>
          </a:p>
        </p:txBody>
      </p:sp>
      <p:sp>
        <p:nvSpPr>
          <p:cNvPr id="101" name="Freihandform: Form 100"/>
          <p:cNvSpPr/>
          <p:nvPr/>
        </p:nvSpPr>
        <p:spPr>
          <a:xfrm>
            <a:off x="9540000" y="4320000"/>
            <a:ext cx="1440000" cy="720000"/>
          </a:xfrm>
          <a:custGeom>
            <a:avLst/>
            <a:gdLst/>
            <a:ahLst/>
            <a:cxnLst/>
            <a:rect l="l" t="t" r="r" b="b"/>
            <a:pathLst>
              <a:path w="21600" h="21600">
                <a:moveTo>
                  <a:pt x="1930" y="7160"/>
                </a:moveTo>
                <a:cubicBezTo>
                  <a:pt x="1530" y="4490"/>
                  <a:pt x="3400" y="1970"/>
                  <a:pt x="5270" y="1970"/>
                </a:cubicBezTo>
                <a:cubicBezTo>
                  <a:pt x="5860" y="1950"/>
                  <a:pt x="6470" y="2210"/>
                  <a:pt x="6970" y="2600"/>
                </a:cubicBezTo>
                <a:cubicBezTo>
                  <a:pt x="7450" y="1390"/>
                  <a:pt x="8340" y="650"/>
                  <a:pt x="9340" y="650"/>
                </a:cubicBezTo>
                <a:cubicBezTo>
                  <a:pt x="10004" y="690"/>
                  <a:pt x="10710" y="1050"/>
                  <a:pt x="11210" y="1700"/>
                </a:cubicBezTo>
                <a:cubicBezTo>
                  <a:pt x="11570" y="630"/>
                  <a:pt x="12330" y="0"/>
                  <a:pt x="13150" y="0"/>
                </a:cubicBezTo>
                <a:cubicBezTo>
                  <a:pt x="13840" y="0"/>
                  <a:pt x="14470" y="460"/>
                  <a:pt x="14870" y="1160"/>
                </a:cubicBezTo>
                <a:cubicBezTo>
                  <a:pt x="15330" y="440"/>
                  <a:pt x="16020" y="0"/>
                  <a:pt x="16740" y="0"/>
                </a:cubicBezTo>
                <a:cubicBezTo>
                  <a:pt x="17910" y="0"/>
                  <a:pt x="18900" y="1130"/>
                  <a:pt x="19110" y="2710"/>
                </a:cubicBezTo>
                <a:cubicBezTo>
                  <a:pt x="20240" y="3150"/>
                  <a:pt x="21060" y="4580"/>
                  <a:pt x="21060" y="6220"/>
                </a:cubicBezTo>
                <a:cubicBezTo>
                  <a:pt x="21060" y="6720"/>
                  <a:pt x="21000" y="7200"/>
                  <a:pt x="20830" y="7660"/>
                </a:cubicBezTo>
                <a:cubicBezTo>
                  <a:pt x="21310" y="8460"/>
                  <a:pt x="21600" y="9450"/>
                  <a:pt x="21600" y="10460"/>
                </a:cubicBezTo>
                <a:cubicBezTo>
                  <a:pt x="21600" y="12750"/>
                  <a:pt x="20310" y="14680"/>
                  <a:pt x="18650" y="15010"/>
                </a:cubicBezTo>
                <a:cubicBezTo>
                  <a:pt x="18650" y="17200"/>
                  <a:pt x="17370" y="18920"/>
                  <a:pt x="15770" y="18920"/>
                </a:cubicBezTo>
                <a:cubicBezTo>
                  <a:pt x="15220" y="18920"/>
                  <a:pt x="14700" y="18710"/>
                  <a:pt x="14240" y="18310"/>
                </a:cubicBezTo>
                <a:cubicBezTo>
                  <a:pt x="13820" y="20240"/>
                  <a:pt x="12490" y="21600"/>
                  <a:pt x="11000" y="21600"/>
                </a:cubicBezTo>
                <a:cubicBezTo>
                  <a:pt x="9890" y="21600"/>
                  <a:pt x="8840" y="20790"/>
                  <a:pt x="8210" y="19510"/>
                </a:cubicBezTo>
                <a:cubicBezTo>
                  <a:pt x="7620" y="20000"/>
                  <a:pt x="7930" y="20290"/>
                  <a:pt x="6240" y="20290"/>
                </a:cubicBezTo>
                <a:cubicBezTo>
                  <a:pt x="4850" y="20290"/>
                  <a:pt x="3570" y="19280"/>
                  <a:pt x="2900" y="17640"/>
                </a:cubicBezTo>
                <a:cubicBezTo>
                  <a:pt x="1300" y="17600"/>
                  <a:pt x="480" y="16300"/>
                  <a:pt x="480" y="14660"/>
                </a:cubicBezTo>
                <a:cubicBezTo>
                  <a:pt x="480" y="13900"/>
                  <a:pt x="690" y="13210"/>
                  <a:pt x="1070" y="12640"/>
                </a:cubicBezTo>
                <a:cubicBezTo>
                  <a:pt x="380" y="12160"/>
                  <a:pt x="0" y="11210"/>
                  <a:pt x="0" y="10120"/>
                </a:cubicBezTo>
                <a:cubicBezTo>
                  <a:pt x="0" y="8590"/>
                  <a:pt x="840" y="7330"/>
                  <a:pt x="1930" y="7160"/>
                </a:cubicBezTo>
                <a:close/>
                <a:moveTo>
                  <a:pt x="1930" y="7160"/>
                </a:moveTo>
                <a:cubicBezTo>
                  <a:pt x="1950" y="7410"/>
                  <a:pt x="2040" y="7690"/>
                  <a:pt x="2090" y="7920"/>
                </a:cubicBezTo>
                <a:moveTo>
                  <a:pt x="6970" y="2600"/>
                </a:moveTo>
                <a:cubicBezTo>
                  <a:pt x="7200" y="2790"/>
                  <a:pt x="7480" y="3050"/>
                  <a:pt x="7670" y="3310"/>
                </a:cubicBezTo>
                <a:moveTo>
                  <a:pt x="11210" y="1700"/>
                </a:moveTo>
                <a:cubicBezTo>
                  <a:pt x="11130" y="1910"/>
                  <a:pt x="11080" y="2160"/>
                  <a:pt x="11030" y="2400"/>
                </a:cubicBezTo>
                <a:moveTo>
                  <a:pt x="14870" y="1160"/>
                </a:moveTo>
                <a:cubicBezTo>
                  <a:pt x="14720" y="1400"/>
                  <a:pt x="14640" y="1720"/>
                  <a:pt x="14540" y="2010"/>
                </a:cubicBezTo>
                <a:moveTo>
                  <a:pt x="19110" y="2710"/>
                </a:moveTo>
                <a:cubicBezTo>
                  <a:pt x="19130" y="2890"/>
                  <a:pt x="19230" y="3290"/>
                  <a:pt x="19190" y="3380"/>
                </a:cubicBezTo>
                <a:moveTo>
                  <a:pt x="20830" y="7660"/>
                </a:moveTo>
                <a:cubicBezTo>
                  <a:pt x="20660" y="8170"/>
                  <a:pt x="20430" y="8620"/>
                  <a:pt x="20110" y="8990"/>
                </a:cubicBezTo>
                <a:moveTo>
                  <a:pt x="18660" y="15010"/>
                </a:moveTo>
                <a:cubicBezTo>
                  <a:pt x="18740" y="14200"/>
                  <a:pt x="18280" y="12200"/>
                  <a:pt x="17000" y="11450"/>
                </a:cubicBezTo>
                <a:moveTo>
                  <a:pt x="14240" y="18310"/>
                </a:moveTo>
                <a:cubicBezTo>
                  <a:pt x="14320" y="17980"/>
                  <a:pt x="14350" y="17680"/>
                  <a:pt x="14370" y="17360"/>
                </a:cubicBezTo>
                <a:moveTo>
                  <a:pt x="8220" y="19510"/>
                </a:moveTo>
                <a:cubicBezTo>
                  <a:pt x="8060" y="19250"/>
                  <a:pt x="7960" y="18950"/>
                  <a:pt x="7860" y="18640"/>
                </a:cubicBezTo>
                <a:moveTo>
                  <a:pt x="2900" y="17640"/>
                </a:moveTo>
                <a:cubicBezTo>
                  <a:pt x="3090" y="17600"/>
                  <a:pt x="3280" y="17540"/>
                  <a:pt x="3460" y="17450"/>
                </a:cubicBezTo>
                <a:moveTo>
                  <a:pt x="1070" y="12640"/>
                </a:moveTo>
                <a:cubicBezTo>
                  <a:pt x="1400" y="12900"/>
                  <a:pt x="1780" y="13130"/>
                  <a:pt x="2330" y="13040"/>
                </a:cubicBezTo>
              </a:path>
            </a:pathLst>
          </a:custGeom>
          <a:solidFill>
            <a:srgbClr val="81D41A"/>
          </a:solidFill>
          <a:ln w="0">
            <a:solidFill>
              <a:srgbClr val="3465A4"/>
            </a:solidFill>
          </a:ln>
        </p:spPr>
        <p:style>
          <a:lnRef idx="0">
            <a:scrgbClr r="0" g="0" b="0"/>
          </a:lnRef>
          <a:fillRef idx="0">
            <a:scrgbClr r="0" g="0" b="0"/>
          </a:fillRef>
          <a:effectRef idx="0">
            <a:scrgbClr r="0" g="0" b="0"/>
          </a:effectRef>
          <a:fontRef idx="minor"/>
        </p:style>
        <p:txBody>
          <a:bodyPr wrap="none" lIns="90000" tIns="45000" rIns="90000" bIns="45000" anchor="ctr">
            <a:noAutofit/>
          </a:bodyPr>
          <a:lstStyle/>
          <a:p>
            <a:pPr algn="ctr"/>
            <a:r>
              <a:rPr lang="de-DE" sz="1800" b="0" strike="noStrike" spc="-1">
                <a:latin typeface="Arial"/>
              </a:rPr>
              <a:t>Kunden-Nr.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6"/>
                                        </p:tgtEl>
                                        <p:attrNameLst>
                                          <p:attrName>style.visibility</p:attrName>
                                        </p:attrNameLst>
                                      </p:cBhvr>
                                      <p:to>
                                        <p:strVal val="visible"/>
                                      </p:to>
                                    </p:set>
                                    <p:anim calcmode="lin" valueType="num">
                                      <p:cBhvr additive="base">
                                        <p:cTn id="7" dur="500" fill="hold"/>
                                        <p:tgtEl>
                                          <p:spTgt spid="86"/>
                                        </p:tgtEl>
                                        <p:attrNameLst>
                                          <p:attrName>ppt_x</p:attrName>
                                        </p:attrNameLst>
                                      </p:cBhvr>
                                      <p:tavLst>
                                        <p:tav tm="0">
                                          <p:val>
                                            <p:strVal val="#ppt_x"/>
                                          </p:val>
                                        </p:tav>
                                        <p:tav tm="100000">
                                          <p:val>
                                            <p:strVal val="#ppt_x"/>
                                          </p:val>
                                        </p:tav>
                                      </p:tavLst>
                                    </p:anim>
                                    <p:anim calcmode="lin" valueType="num">
                                      <p:cBhvr additive="base">
                                        <p:cTn id="8" dur="500" fill="hold"/>
                                        <p:tgtEl>
                                          <p:spTgt spid="8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 name="Titel 1"/>
          <p:cNvSpPr txBox="1"/>
          <p:nvPr/>
        </p:nvSpPr>
        <p:spPr>
          <a:xfrm>
            <a:off x="838080" y="365040"/>
            <a:ext cx="10515240" cy="1325160"/>
          </a:xfrm>
          <a:prstGeom prst="rect">
            <a:avLst/>
          </a:prstGeom>
          <a:noFill/>
          <a:ln w="0">
            <a:noFill/>
          </a:ln>
        </p:spPr>
        <p:txBody>
          <a:bodyPr anchor="ctr">
            <a:noAutofit/>
          </a:bodyPr>
          <a:lstStyle/>
          <a:p>
            <a:pPr>
              <a:lnSpc>
                <a:spcPct val="90000"/>
              </a:lnSpc>
            </a:pPr>
            <a:r>
              <a:rPr lang="de-DE" sz="4400" b="0" strike="noStrike" spc="-1">
                <a:solidFill>
                  <a:srgbClr val="000000"/>
                </a:solidFill>
                <a:latin typeface="Calibri Light"/>
              </a:rPr>
              <a:t>Personenbezogene Daten nach Art. 4 DSGVO</a:t>
            </a:r>
            <a:endParaRPr lang="de-DE" sz="4400" b="0" strike="noStrike" spc="-1">
              <a:solidFill>
                <a:srgbClr val="000000"/>
              </a:solidFill>
              <a:latin typeface="Calibri"/>
            </a:endParaRPr>
          </a:p>
        </p:txBody>
      </p:sp>
      <p:sp>
        <p:nvSpPr>
          <p:cNvPr id="103" name="Inhaltsplatzhalter 2"/>
          <p:cNvSpPr txBox="1"/>
          <p:nvPr/>
        </p:nvSpPr>
        <p:spPr>
          <a:xfrm>
            <a:off x="838080" y="1825560"/>
            <a:ext cx="10515240" cy="4350960"/>
          </a:xfrm>
          <a:prstGeom prst="rect">
            <a:avLst/>
          </a:prstGeom>
          <a:noFill/>
          <a:ln w="0">
            <a:noFill/>
          </a:ln>
        </p:spPr>
        <p:txBody>
          <a:bodyPr>
            <a:normAutofit/>
          </a:bodyPr>
          <a:lstStyle/>
          <a:p>
            <a:pPr>
              <a:lnSpc>
                <a:spcPct val="90000"/>
              </a:lnSpc>
              <a:spcBef>
                <a:spcPts val="1001"/>
              </a:spcBef>
              <a:tabLst>
                <a:tab pos="0" algn="l"/>
              </a:tabLst>
            </a:pPr>
            <a:r>
              <a:rPr lang="de-DE" sz="2800" b="0" strike="noStrike" spc="-1">
                <a:solidFill>
                  <a:srgbClr val="333333"/>
                </a:solidFill>
                <a:latin typeface="inherit"/>
              </a:rPr>
              <a:t>„personenbezogene Daten“ alle Informationen, die sich auf eine identifizierte oder identifizierbare natürliche Person (im Folgenden „betroffene Person“) beziehen; als identifizierbar wird eine natürliche Person angesehen, die direkt oder indirekt, insbesondere mittels Zuordnung zu einer Kennung wie einem Namen, zu einer Kennnummer, zu Standortdaten, zu einer Online-Kennung oder zu einem oder mehreren besonderen Merkmalen, die Ausdruck der physischen, physiologischen, genetischen, psychischen, wirtschaftlichen, kulturellen oder sozialen Identität dieser natürlichen Person sind, identifiziert werden kann;</a:t>
            </a:r>
            <a:endParaRPr lang="de-DE" sz="2800" b="0" strike="noStrike" spc="-1">
              <a:solidFill>
                <a:srgbClr val="000000"/>
              </a:solidFill>
              <a:latin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Titel 1"/>
          <p:cNvSpPr txBox="1"/>
          <p:nvPr/>
        </p:nvSpPr>
        <p:spPr>
          <a:xfrm>
            <a:off x="838080" y="365040"/>
            <a:ext cx="10515240" cy="1325160"/>
          </a:xfrm>
          <a:prstGeom prst="rect">
            <a:avLst/>
          </a:prstGeom>
          <a:noFill/>
          <a:ln w="0">
            <a:noFill/>
          </a:ln>
        </p:spPr>
        <p:txBody>
          <a:bodyPr anchor="ctr">
            <a:noAutofit/>
          </a:bodyPr>
          <a:lstStyle/>
          <a:p>
            <a:pPr>
              <a:lnSpc>
                <a:spcPct val="90000"/>
              </a:lnSpc>
            </a:pPr>
            <a:r>
              <a:rPr lang="de-DE" sz="4400" b="0" strike="noStrike" spc="-1">
                <a:solidFill>
                  <a:srgbClr val="000000"/>
                </a:solidFill>
                <a:latin typeface="Calibri Light"/>
              </a:rPr>
              <a:t>Was denkt Ihr kann schlimmstenfalls passieren wenn Daten offengelegt werden</a:t>
            </a:r>
            <a:endParaRPr lang="de-DE" sz="4400" b="0" strike="noStrike" spc="-1">
              <a:solidFill>
                <a:srgbClr val="000000"/>
              </a:solidFill>
              <a:latin typeface="Calibri"/>
            </a:endParaRPr>
          </a:p>
        </p:txBody>
      </p:sp>
      <p:sp>
        <p:nvSpPr>
          <p:cNvPr id="105" name="Inhaltsplatzhalter 2"/>
          <p:cNvSpPr txBox="1"/>
          <p:nvPr/>
        </p:nvSpPr>
        <p:spPr>
          <a:xfrm>
            <a:off x="838080" y="1825560"/>
            <a:ext cx="10515240" cy="2314440"/>
          </a:xfrm>
          <a:prstGeom prst="rect">
            <a:avLst/>
          </a:prstGeom>
          <a:noFill/>
          <a:ln w="0">
            <a:noFill/>
          </a:ln>
        </p:spPr>
        <p:txBody>
          <a:bodyPr>
            <a:noAutofit/>
          </a:bodyPr>
          <a:lstStyle/>
          <a:p>
            <a:pPr marL="228600" indent="-228240">
              <a:lnSpc>
                <a:spcPct val="90000"/>
              </a:lnSpc>
              <a:spcBef>
                <a:spcPts val="1001"/>
              </a:spcBef>
              <a:buClr>
                <a:srgbClr val="000000"/>
              </a:buClr>
              <a:buFont typeface="Arial"/>
              <a:buChar char="•"/>
            </a:pPr>
            <a:r>
              <a:rPr lang="de-DE" sz="2800" b="0" strike="noStrike" spc="-1">
                <a:solidFill>
                  <a:srgbClr val="000000"/>
                </a:solidFill>
                <a:latin typeface="Calibri"/>
              </a:rPr>
              <a:t>Frage- / Antwortrunde</a:t>
            </a:r>
          </a:p>
        </p:txBody>
      </p:sp>
      <p:sp>
        <p:nvSpPr>
          <p:cNvPr id="106" name="Freihandform: Form 105"/>
          <p:cNvSpPr/>
          <p:nvPr/>
        </p:nvSpPr>
        <p:spPr>
          <a:xfrm>
            <a:off x="1080000" y="3240000"/>
            <a:ext cx="2160000" cy="1620000"/>
          </a:xfrm>
          <a:custGeom>
            <a:avLst/>
            <a:gdLst/>
            <a:ahLst/>
            <a:cxnLst/>
            <a:rect l="l" t="t" r="r" b="b"/>
            <a:pathLst>
              <a:path w="153" h="132">
                <a:moveTo>
                  <a:pt x="123" y="39"/>
                </a:moveTo>
                <a:cubicBezTo>
                  <a:pt x="116" y="26"/>
                  <a:pt x="113" y="13"/>
                  <a:pt x="114" y="0"/>
                </a:cubicBezTo>
                <a:cubicBezTo>
                  <a:pt x="103" y="7"/>
                  <a:pt x="90" y="11"/>
                  <a:pt x="76" y="11"/>
                </a:cubicBezTo>
                <a:cubicBezTo>
                  <a:pt x="62" y="11"/>
                  <a:pt x="49" y="7"/>
                  <a:pt x="38" y="0"/>
                </a:cubicBezTo>
                <a:cubicBezTo>
                  <a:pt x="37" y="0"/>
                  <a:pt x="37" y="0"/>
                  <a:pt x="37" y="0"/>
                </a:cubicBezTo>
                <a:cubicBezTo>
                  <a:pt x="38" y="13"/>
                  <a:pt x="35" y="27"/>
                  <a:pt x="28" y="39"/>
                </a:cubicBezTo>
                <a:cubicBezTo>
                  <a:pt x="22" y="51"/>
                  <a:pt x="11" y="60"/>
                  <a:pt x="0" y="66"/>
                </a:cubicBezTo>
                <a:cubicBezTo>
                  <a:pt x="0" y="66"/>
                  <a:pt x="0" y="66"/>
                  <a:pt x="0" y="66"/>
                </a:cubicBezTo>
                <a:cubicBezTo>
                  <a:pt x="0" y="67"/>
                  <a:pt x="0" y="67"/>
                  <a:pt x="0" y="67"/>
                </a:cubicBezTo>
                <a:cubicBezTo>
                  <a:pt x="12" y="73"/>
                  <a:pt x="22" y="82"/>
                  <a:pt x="28" y="93"/>
                </a:cubicBezTo>
                <a:cubicBezTo>
                  <a:pt x="35" y="105"/>
                  <a:pt x="38" y="119"/>
                  <a:pt x="38" y="131"/>
                </a:cubicBezTo>
                <a:cubicBezTo>
                  <a:pt x="38" y="132"/>
                  <a:pt x="38" y="132"/>
                  <a:pt x="38" y="132"/>
                </a:cubicBezTo>
                <a:cubicBezTo>
                  <a:pt x="38" y="132"/>
                  <a:pt x="38" y="132"/>
                  <a:pt x="38" y="132"/>
                </a:cubicBezTo>
                <a:cubicBezTo>
                  <a:pt x="49" y="125"/>
                  <a:pt x="62" y="121"/>
                  <a:pt x="76" y="121"/>
                </a:cubicBezTo>
                <a:cubicBezTo>
                  <a:pt x="90" y="121"/>
                  <a:pt x="103" y="125"/>
                  <a:pt x="114" y="132"/>
                </a:cubicBezTo>
                <a:cubicBezTo>
                  <a:pt x="114" y="132"/>
                  <a:pt x="114" y="132"/>
                  <a:pt x="114" y="132"/>
                </a:cubicBezTo>
                <a:cubicBezTo>
                  <a:pt x="113" y="119"/>
                  <a:pt x="116" y="106"/>
                  <a:pt x="123" y="93"/>
                </a:cubicBezTo>
                <a:cubicBezTo>
                  <a:pt x="130" y="81"/>
                  <a:pt x="141" y="72"/>
                  <a:pt x="153" y="66"/>
                </a:cubicBezTo>
                <a:cubicBezTo>
                  <a:pt x="153" y="66"/>
                  <a:pt x="153" y="66"/>
                  <a:pt x="153" y="66"/>
                </a:cubicBezTo>
                <a:cubicBezTo>
                  <a:pt x="141" y="60"/>
                  <a:pt x="130" y="51"/>
                  <a:pt x="123" y="39"/>
                </a:cubicBezTo>
                <a:close/>
              </a:path>
            </a:pathLst>
          </a:custGeom>
          <a:solidFill>
            <a:srgbClr val="FF0000"/>
          </a:solidFill>
          <a:ln w="0">
            <a:solidFill>
              <a:srgbClr val="3465A4"/>
            </a:solidFill>
          </a:ln>
        </p:spPr>
        <p:style>
          <a:lnRef idx="0">
            <a:scrgbClr r="0" g="0" b="0"/>
          </a:lnRef>
          <a:fillRef idx="0">
            <a:scrgbClr r="0" g="0" b="0"/>
          </a:fillRef>
          <a:effectRef idx="0">
            <a:scrgbClr r="0" g="0" b="0"/>
          </a:effectRef>
          <a:fontRef idx="minor"/>
        </p:style>
        <p:txBody>
          <a:bodyPr wrap="none" lIns="90000" tIns="45000" rIns="90000" bIns="45000" anchor="ctr">
            <a:noAutofit/>
          </a:bodyPr>
          <a:lstStyle/>
          <a:p>
            <a:pPr algn="ctr"/>
            <a:r>
              <a:rPr lang="de-DE" sz="1800" b="0" strike="noStrike" spc="-1">
                <a:latin typeface="Arial"/>
              </a:rPr>
              <a:t>Belästigung</a:t>
            </a:r>
          </a:p>
        </p:txBody>
      </p:sp>
      <p:sp>
        <p:nvSpPr>
          <p:cNvPr id="107" name="Freihandform: Form 106"/>
          <p:cNvSpPr/>
          <p:nvPr/>
        </p:nvSpPr>
        <p:spPr>
          <a:xfrm>
            <a:off x="2880000" y="4140000"/>
            <a:ext cx="2160000" cy="1620000"/>
          </a:xfrm>
          <a:custGeom>
            <a:avLst/>
            <a:gdLst/>
            <a:ahLst/>
            <a:cxnLst/>
            <a:rect l="l" t="t" r="r" b="b"/>
            <a:pathLst>
              <a:path w="153" h="132">
                <a:moveTo>
                  <a:pt x="123" y="39"/>
                </a:moveTo>
                <a:cubicBezTo>
                  <a:pt x="116" y="26"/>
                  <a:pt x="113" y="13"/>
                  <a:pt x="114" y="0"/>
                </a:cubicBezTo>
                <a:cubicBezTo>
                  <a:pt x="103" y="7"/>
                  <a:pt x="90" y="11"/>
                  <a:pt x="76" y="11"/>
                </a:cubicBezTo>
                <a:cubicBezTo>
                  <a:pt x="62" y="11"/>
                  <a:pt x="49" y="7"/>
                  <a:pt x="38" y="0"/>
                </a:cubicBezTo>
                <a:cubicBezTo>
                  <a:pt x="37" y="0"/>
                  <a:pt x="37" y="0"/>
                  <a:pt x="37" y="0"/>
                </a:cubicBezTo>
                <a:cubicBezTo>
                  <a:pt x="38" y="13"/>
                  <a:pt x="35" y="27"/>
                  <a:pt x="28" y="39"/>
                </a:cubicBezTo>
                <a:cubicBezTo>
                  <a:pt x="22" y="51"/>
                  <a:pt x="11" y="60"/>
                  <a:pt x="0" y="66"/>
                </a:cubicBezTo>
                <a:cubicBezTo>
                  <a:pt x="0" y="66"/>
                  <a:pt x="0" y="66"/>
                  <a:pt x="0" y="66"/>
                </a:cubicBezTo>
                <a:cubicBezTo>
                  <a:pt x="0" y="67"/>
                  <a:pt x="0" y="67"/>
                  <a:pt x="0" y="67"/>
                </a:cubicBezTo>
                <a:cubicBezTo>
                  <a:pt x="12" y="73"/>
                  <a:pt x="22" y="82"/>
                  <a:pt x="28" y="93"/>
                </a:cubicBezTo>
                <a:cubicBezTo>
                  <a:pt x="35" y="105"/>
                  <a:pt x="38" y="119"/>
                  <a:pt x="38" y="131"/>
                </a:cubicBezTo>
                <a:cubicBezTo>
                  <a:pt x="38" y="132"/>
                  <a:pt x="38" y="132"/>
                  <a:pt x="38" y="132"/>
                </a:cubicBezTo>
                <a:cubicBezTo>
                  <a:pt x="38" y="132"/>
                  <a:pt x="38" y="132"/>
                  <a:pt x="38" y="132"/>
                </a:cubicBezTo>
                <a:cubicBezTo>
                  <a:pt x="49" y="125"/>
                  <a:pt x="62" y="121"/>
                  <a:pt x="76" y="121"/>
                </a:cubicBezTo>
                <a:cubicBezTo>
                  <a:pt x="90" y="121"/>
                  <a:pt x="103" y="125"/>
                  <a:pt x="114" y="132"/>
                </a:cubicBezTo>
                <a:cubicBezTo>
                  <a:pt x="114" y="132"/>
                  <a:pt x="114" y="132"/>
                  <a:pt x="114" y="132"/>
                </a:cubicBezTo>
                <a:cubicBezTo>
                  <a:pt x="113" y="119"/>
                  <a:pt x="116" y="106"/>
                  <a:pt x="123" y="93"/>
                </a:cubicBezTo>
                <a:cubicBezTo>
                  <a:pt x="130" y="81"/>
                  <a:pt x="141" y="72"/>
                  <a:pt x="153" y="66"/>
                </a:cubicBezTo>
                <a:cubicBezTo>
                  <a:pt x="153" y="66"/>
                  <a:pt x="153" y="66"/>
                  <a:pt x="153" y="66"/>
                </a:cubicBezTo>
                <a:cubicBezTo>
                  <a:pt x="141" y="60"/>
                  <a:pt x="130" y="51"/>
                  <a:pt x="123" y="39"/>
                </a:cubicBezTo>
                <a:close/>
              </a:path>
            </a:pathLst>
          </a:custGeom>
          <a:solidFill>
            <a:srgbClr val="FF0000"/>
          </a:solidFill>
          <a:ln w="0">
            <a:solidFill>
              <a:srgbClr val="3465A4"/>
            </a:solidFill>
          </a:ln>
        </p:spPr>
        <p:style>
          <a:lnRef idx="0">
            <a:scrgbClr r="0" g="0" b="0"/>
          </a:lnRef>
          <a:fillRef idx="0">
            <a:scrgbClr r="0" g="0" b="0"/>
          </a:fillRef>
          <a:effectRef idx="0">
            <a:scrgbClr r="0" g="0" b="0"/>
          </a:effectRef>
          <a:fontRef idx="minor"/>
        </p:style>
        <p:txBody>
          <a:bodyPr wrap="none" lIns="90000" tIns="45000" rIns="90000" bIns="45000" anchor="ctr">
            <a:noAutofit/>
          </a:bodyPr>
          <a:lstStyle/>
          <a:p>
            <a:pPr algn="ctr"/>
            <a:r>
              <a:rPr lang="de-DE" sz="1800" b="0" strike="noStrike" spc="-1">
                <a:latin typeface="Arial"/>
              </a:rPr>
              <a:t>Erpressung</a:t>
            </a:r>
          </a:p>
        </p:txBody>
      </p:sp>
      <p:sp>
        <p:nvSpPr>
          <p:cNvPr id="108" name="Freihandform: Form 107"/>
          <p:cNvSpPr/>
          <p:nvPr/>
        </p:nvSpPr>
        <p:spPr>
          <a:xfrm>
            <a:off x="1080000" y="5040000"/>
            <a:ext cx="2160000" cy="1620000"/>
          </a:xfrm>
          <a:custGeom>
            <a:avLst/>
            <a:gdLst/>
            <a:ahLst/>
            <a:cxnLst/>
            <a:rect l="l" t="t" r="r" b="b"/>
            <a:pathLst>
              <a:path w="153" h="132">
                <a:moveTo>
                  <a:pt x="123" y="39"/>
                </a:moveTo>
                <a:cubicBezTo>
                  <a:pt x="116" y="26"/>
                  <a:pt x="113" y="13"/>
                  <a:pt x="114" y="0"/>
                </a:cubicBezTo>
                <a:cubicBezTo>
                  <a:pt x="103" y="7"/>
                  <a:pt x="90" y="11"/>
                  <a:pt x="76" y="11"/>
                </a:cubicBezTo>
                <a:cubicBezTo>
                  <a:pt x="62" y="11"/>
                  <a:pt x="49" y="7"/>
                  <a:pt x="38" y="0"/>
                </a:cubicBezTo>
                <a:cubicBezTo>
                  <a:pt x="37" y="0"/>
                  <a:pt x="37" y="0"/>
                  <a:pt x="37" y="0"/>
                </a:cubicBezTo>
                <a:cubicBezTo>
                  <a:pt x="38" y="13"/>
                  <a:pt x="35" y="27"/>
                  <a:pt x="28" y="39"/>
                </a:cubicBezTo>
                <a:cubicBezTo>
                  <a:pt x="22" y="51"/>
                  <a:pt x="11" y="60"/>
                  <a:pt x="0" y="66"/>
                </a:cubicBezTo>
                <a:cubicBezTo>
                  <a:pt x="0" y="66"/>
                  <a:pt x="0" y="66"/>
                  <a:pt x="0" y="66"/>
                </a:cubicBezTo>
                <a:cubicBezTo>
                  <a:pt x="0" y="67"/>
                  <a:pt x="0" y="67"/>
                  <a:pt x="0" y="67"/>
                </a:cubicBezTo>
                <a:cubicBezTo>
                  <a:pt x="12" y="73"/>
                  <a:pt x="22" y="82"/>
                  <a:pt x="28" y="93"/>
                </a:cubicBezTo>
                <a:cubicBezTo>
                  <a:pt x="35" y="105"/>
                  <a:pt x="38" y="119"/>
                  <a:pt x="38" y="131"/>
                </a:cubicBezTo>
                <a:cubicBezTo>
                  <a:pt x="38" y="132"/>
                  <a:pt x="38" y="132"/>
                  <a:pt x="38" y="132"/>
                </a:cubicBezTo>
                <a:cubicBezTo>
                  <a:pt x="38" y="132"/>
                  <a:pt x="38" y="132"/>
                  <a:pt x="38" y="132"/>
                </a:cubicBezTo>
                <a:cubicBezTo>
                  <a:pt x="49" y="125"/>
                  <a:pt x="62" y="121"/>
                  <a:pt x="76" y="121"/>
                </a:cubicBezTo>
                <a:cubicBezTo>
                  <a:pt x="90" y="121"/>
                  <a:pt x="103" y="125"/>
                  <a:pt x="114" y="132"/>
                </a:cubicBezTo>
                <a:cubicBezTo>
                  <a:pt x="114" y="132"/>
                  <a:pt x="114" y="132"/>
                  <a:pt x="114" y="132"/>
                </a:cubicBezTo>
                <a:cubicBezTo>
                  <a:pt x="113" y="119"/>
                  <a:pt x="116" y="106"/>
                  <a:pt x="123" y="93"/>
                </a:cubicBezTo>
                <a:cubicBezTo>
                  <a:pt x="130" y="81"/>
                  <a:pt x="141" y="72"/>
                  <a:pt x="153" y="66"/>
                </a:cubicBezTo>
                <a:cubicBezTo>
                  <a:pt x="153" y="66"/>
                  <a:pt x="153" y="66"/>
                  <a:pt x="153" y="66"/>
                </a:cubicBezTo>
                <a:cubicBezTo>
                  <a:pt x="141" y="60"/>
                  <a:pt x="130" y="51"/>
                  <a:pt x="123" y="39"/>
                </a:cubicBezTo>
                <a:close/>
              </a:path>
            </a:pathLst>
          </a:custGeom>
          <a:solidFill>
            <a:srgbClr val="FF0000"/>
          </a:solidFill>
          <a:ln w="0">
            <a:solidFill>
              <a:srgbClr val="3465A4"/>
            </a:solidFill>
          </a:ln>
        </p:spPr>
        <p:style>
          <a:lnRef idx="0">
            <a:scrgbClr r="0" g="0" b="0"/>
          </a:lnRef>
          <a:fillRef idx="0">
            <a:scrgbClr r="0" g="0" b="0"/>
          </a:fillRef>
          <a:effectRef idx="0">
            <a:scrgbClr r="0" g="0" b="0"/>
          </a:effectRef>
          <a:fontRef idx="minor"/>
        </p:style>
        <p:txBody>
          <a:bodyPr wrap="none" lIns="90000" tIns="45000" rIns="90000" bIns="45000" anchor="ctr">
            <a:noAutofit/>
          </a:bodyPr>
          <a:lstStyle/>
          <a:p>
            <a:pPr algn="ctr"/>
            <a:r>
              <a:rPr lang="de-DE" sz="1800" b="0" strike="noStrike" spc="-1">
                <a:latin typeface="Arial"/>
              </a:rPr>
              <a:t>Image</a:t>
            </a:r>
          </a:p>
          <a:p>
            <a:pPr algn="ctr"/>
            <a:r>
              <a:rPr lang="de-DE" sz="1800" b="0" strike="noStrike" spc="-1">
                <a:latin typeface="Arial"/>
              </a:rPr>
              <a:t>Schaden</a:t>
            </a:r>
          </a:p>
        </p:txBody>
      </p:sp>
      <p:sp>
        <p:nvSpPr>
          <p:cNvPr id="109" name="Freihandform: Form 108"/>
          <p:cNvSpPr/>
          <p:nvPr/>
        </p:nvSpPr>
        <p:spPr>
          <a:xfrm>
            <a:off x="4680000" y="3240000"/>
            <a:ext cx="2160000" cy="1620000"/>
          </a:xfrm>
          <a:custGeom>
            <a:avLst/>
            <a:gdLst/>
            <a:ahLst/>
            <a:cxnLst/>
            <a:rect l="l" t="t" r="r" b="b"/>
            <a:pathLst>
              <a:path w="153" h="132">
                <a:moveTo>
                  <a:pt x="123" y="39"/>
                </a:moveTo>
                <a:cubicBezTo>
                  <a:pt x="116" y="26"/>
                  <a:pt x="113" y="13"/>
                  <a:pt x="114" y="0"/>
                </a:cubicBezTo>
                <a:cubicBezTo>
                  <a:pt x="103" y="7"/>
                  <a:pt x="90" y="11"/>
                  <a:pt x="76" y="11"/>
                </a:cubicBezTo>
                <a:cubicBezTo>
                  <a:pt x="62" y="11"/>
                  <a:pt x="49" y="7"/>
                  <a:pt x="38" y="0"/>
                </a:cubicBezTo>
                <a:cubicBezTo>
                  <a:pt x="37" y="0"/>
                  <a:pt x="37" y="0"/>
                  <a:pt x="37" y="0"/>
                </a:cubicBezTo>
                <a:cubicBezTo>
                  <a:pt x="38" y="13"/>
                  <a:pt x="35" y="27"/>
                  <a:pt x="28" y="39"/>
                </a:cubicBezTo>
                <a:cubicBezTo>
                  <a:pt x="22" y="51"/>
                  <a:pt x="11" y="60"/>
                  <a:pt x="0" y="66"/>
                </a:cubicBezTo>
                <a:cubicBezTo>
                  <a:pt x="0" y="66"/>
                  <a:pt x="0" y="66"/>
                  <a:pt x="0" y="66"/>
                </a:cubicBezTo>
                <a:cubicBezTo>
                  <a:pt x="0" y="67"/>
                  <a:pt x="0" y="67"/>
                  <a:pt x="0" y="67"/>
                </a:cubicBezTo>
                <a:cubicBezTo>
                  <a:pt x="12" y="73"/>
                  <a:pt x="22" y="82"/>
                  <a:pt x="28" y="93"/>
                </a:cubicBezTo>
                <a:cubicBezTo>
                  <a:pt x="35" y="105"/>
                  <a:pt x="38" y="119"/>
                  <a:pt x="38" y="131"/>
                </a:cubicBezTo>
                <a:cubicBezTo>
                  <a:pt x="38" y="132"/>
                  <a:pt x="38" y="132"/>
                  <a:pt x="38" y="132"/>
                </a:cubicBezTo>
                <a:cubicBezTo>
                  <a:pt x="38" y="132"/>
                  <a:pt x="38" y="132"/>
                  <a:pt x="38" y="132"/>
                </a:cubicBezTo>
                <a:cubicBezTo>
                  <a:pt x="49" y="125"/>
                  <a:pt x="62" y="121"/>
                  <a:pt x="76" y="121"/>
                </a:cubicBezTo>
                <a:cubicBezTo>
                  <a:pt x="90" y="121"/>
                  <a:pt x="103" y="125"/>
                  <a:pt x="114" y="132"/>
                </a:cubicBezTo>
                <a:cubicBezTo>
                  <a:pt x="114" y="132"/>
                  <a:pt x="114" y="132"/>
                  <a:pt x="114" y="132"/>
                </a:cubicBezTo>
                <a:cubicBezTo>
                  <a:pt x="113" y="119"/>
                  <a:pt x="116" y="106"/>
                  <a:pt x="123" y="93"/>
                </a:cubicBezTo>
                <a:cubicBezTo>
                  <a:pt x="130" y="81"/>
                  <a:pt x="141" y="72"/>
                  <a:pt x="153" y="66"/>
                </a:cubicBezTo>
                <a:cubicBezTo>
                  <a:pt x="153" y="66"/>
                  <a:pt x="153" y="66"/>
                  <a:pt x="153" y="66"/>
                </a:cubicBezTo>
                <a:cubicBezTo>
                  <a:pt x="141" y="60"/>
                  <a:pt x="130" y="51"/>
                  <a:pt x="123" y="39"/>
                </a:cubicBezTo>
                <a:close/>
              </a:path>
            </a:pathLst>
          </a:custGeom>
          <a:solidFill>
            <a:srgbClr val="FF0000"/>
          </a:solidFill>
          <a:ln w="0">
            <a:solidFill>
              <a:srgbClr val="3465A4"/>
            </a:solidFill>
          </a:ln>
        </p:spPr>
        <p:style>
          <a:lnRef idx="0">
            <a:scrgbClr r="0" g="0" b="0"/>
          </a:lnRef>
          <a:fillRef idx="0">
            <a:scrgbClr r="0" g="0" b="0"/>
          </a:fillRef>
          <a:effectRef idx="0">
            <a:scrgbClr r="0" g="0" b="0"/>
          </a:effectRef>
          <a:fontRef idx="minor"/>
        </p:style>
        <p:txBody>
          <a:bodyPr wrap="none" lIns="90000" tIns="45000" rIns="90000" bIns="45000" anchor="ctr">
            <a:noAutofit/>
          </a:bodyPr>
          <a:lstStyle/>
          <a:p>
            <a:pPr algn="ctr"/>
            <a:r>
              <a:rPr lang="de-DE" sz="1800" b="0" strike="noStrike" spc="-1">
                <a:latin typeface="Arial"/>
              </a:rPr>
              <a:t>Finanzieller</a:t>
            </a:r>
          </a:p>
          <a:p>
            <a:pPr algn="ctr"/>
            <a:r>
              <a:rPr lang="de-DE" sz="1800" b="0" strike="noStrike" spc="-1">
                <a:latin typeface="Arial"/>
              </a:rPr>
              <a:t>Schaden</a:t>
            </a:r>
          </a:p>
        </p:txBody>
      </p:sp>
      <p:sp>
        <p:nvSpPr>
          <p:cNvPr id="110" name="Freihandform: Form 109"/>
          <p:cNvSpPr/>
          <p:nvPr/>
        </p:nvSpPr>
        <p:spPr>
          <a:xfrm>
            <a:off x="4680000" y="5040000"/>
            <a:ext cx="2160000" cy="1620000"/>
          </a:xfrm>
          <a:custGeom>
            <a:avLst/>
            <a:gdLst/>
            <a:ahLst/>
            <a:cxnLst/>
            <a:rect l="l" t="t" r="r" b="b"/>
            <a:pathLst>
              <a:path w="153" h="132">
                <a:moveTo>
                  <a:pt x="123" y="39"/>
                </a:moveTo>
                <a:cubicBezTo>
                  <a:pt x="116" y="26"/>
                  <a:pt x="113" y="13"/>
                  <a:pt x="114" y="0"/>
                </a:cubicBezTo>
                <a:cubicBezTo>
                  <a:pt x="103" y="7"/>
                  <a:pt x="90" y="11"/>
                  <a:pt x="76" y="11"/>
                </a:cubicBezTo>
                <a:cubicBezTo>
                  <a:pt x="62" y="11"/>
                  <a:pt x="49" y="7"/>
                  <a:pt x="38" y="0"/>
                </a:cubicBezTo>
                <a:cubicBezTo>
                  <a:pt x="37" y="0"/>
                  <a:pt x="37" y="0"/>
                  <a:pt x="37" y="0"/>
                </a:cubicBezTo>
                <a:cubicBezTo>
                  <a:pt x="38" y="13"/>
                  <a:pt x="35" y="27"/>
                  <a:pt x="28" y="39"/>
                </a:cubicBezTo>
                <a:cubicBezTo>
                  <a:pt x="22" y="51"/>
                  <a:pt x="11" y="60"/>
                  <a:pt x="0" y="66"/>
                </a:cubicBezTo>
                <a:cubicBezTo>
                  <a:pt x="0" y="66"/>
                  <a:pt x="0" y="66"/>
                  <a:pt x="0" y="66"/>
                </a:cubicBezTo>
                <a:cubicBezTo>
                  <a:pt x="0" y="67"/>
                  <a:pt x="0" y="67"/>
                  <a:pt x="0" y="67"/>
                </a:cubicBezTo>
                <a:cubicBezTo>
                  <a:pt x="12" y="73"/>
                  <a:pt x="22" y="82"/>
                  <a:pt x="28" y="93"/>
                </a:cubicBezTo>
                <a:cubicBezTo>
                  <a:pt x="35" y="105"/>
                  <a:pt x="38" y="119"/>
                  <a:pt x="38" y="131"/>
                </a:cubicBezTo>
                <a:cubicBezTo>
                  <a:pt x="38" y="132"/>
                  <a:pt x="38" y="132"/>
                  <a:pt x="38" y="132"/>
                </a:cubicBezTo>
                <a:cubicBezTo>
                  <a:pt x="38" y="132"/>
                  <a:pt x="38" y="132"/>
                  <a:pt x="38" y="132"/>
                </a:cubicBezTo>
                <a:cubicBezTo>
                  <a:pt x="49" y="125"/>
                  <a:pt x="62" y="121"/>
                  <a:pt x="76" y="121"/>
                </a:cubicBezTo>
                <a:cubicBezTo>
                  <a:pt x="90" y="121"/>
                  <a:pt x="103" y="125"/>
                  <a:pt x="114" y="132"/>
                </a:cubicBezTo>
                <a:cubicBezTo>
                  <a:pt x="114" y="132"/>
                  <a:pt x="114" y="132"/>
                  <a:pt x="114" y="132"/>
                </a:cubicBezTo>
                <a:cubicBezTo>
                  <a:pt x="113" y="119"/>
                  <a:pt x="116" y="106"/>
                  <a:pt x="123" y="93"/>
                </a:cubicBezTo>
                <a:cubicBezTo>
                  <a:pt x="130" y="81"/>
                  <a:pt x="141" y="72"/>
                  <a:pt x="153" y="66"/>
                </a:cubicBezTo>
                <a:cubicBezTo>
                  <a:pt x="153" y="66"/>
                  <a:pt x="153" y="66"/>
                  <a:pt x="153" y="66"/>
                </a:cubicBezTo>
                <a:cubicBezTo>
                  <a:pt x="141" y="60"/>
                  <a:pt x="130" y="51"/>
                  <a:pt x="123" y="39"/>
                </a:cubicBezTo>
                <a:close/>
              </a:path>
            </a:pathLst>
          </a:custGeom>
          <a:solidFill>
            <a:srgbClr val="FF0000"/>
          </a:solidFill>
          <a:ln w="0">
            <a:solidFill>
              <a:srgbClr val="3465A4"/>
            </a:solidFill>
          </a:ln>
        </p:spPr>
        <p:style>
          <a:lnRef idx="0">
            <a:scrgbClr r="0" g="0" b="0"/>
          </a:lnRef>
          <a:fillRef idx="0">
            <a:scrgbClr r="0" g="0" b="0"/>
          </a:fillRef>
          <a:effectRef idx="0">
            <a:scrgbClr r="0" g="0" b="0"/>
          </a:effectRef>
          <a:fontRef idx="minor"/>
        </p:style>
        <p:txBody>
          <a:bodyPr wrap="none" lIns="90000" tIns="45000" rIns="90000" bIns="45000" anchor="ctr">
            <a:noAutofit/>
          </a:bodyPr>
          <a:lstStyle/>
          <a:p>
            <a:pPr algn="ctr"/>
            <a:r>
              <a:rPr lang="de-DE" sz="1800" b="0" strike="noStrike" spc="-1">
                <a:latin typeface="Arial"/>
              </a:rPr>
              <a:t>Betriebs-/</a:t>
            </a:r>
          </a:p>
          <a:p>
            <a:pPr algn="ctr"/>
            <a:r>
              <a:rPr lang="de-DE" sz="1800" b="0" strike="noStrike" spc="-1">
                <a:latin typeface="Arial"/>
              </a:rPr>
              <a:t>Unternehmungs-</a:t>
            </a:r>
          </a:p>
          <a:p>
            <a:pPr algn="ctr"/>
            <a:r>
              <a:rPr lang="de-DE" sz="1800" b="0" strike="noStrike" spc="-1">
                <a:latin typeface="Arial"/>
              </a:rPr>
              <a:t>schließung</a:t>
            </a:r>
          </a:p>
        </p:txBody>
      </p:sp>
      <p:sp>
        <p:nvSpPr>
          <p:cNvPr id="111" name="Freihandform: Form 110"/>
          <p:cNvSpPr/>
          <p:nvPr/>
        </p:nvSpPr>
        <p:spPr>
          <a:xfrm>
            <a:off x="6480000" y="2340000"/>
            <a:ext cx="2160000" cy="1620000"/>
          </a:xfrm>
          <a:custGeom>
            <a:avLst/>
            <a:gdLst/>
            <a:ahLst/>
            <a:cxnLst/>
            <a:rect l="l" t="t" r="r" b="b"/>
            <a:pathLst>
              <a:path w="153" h="132">
                <a:moveTo>
                  <a:pt x="123" y="39"/>
                </a:moveTo>
                <a:cubicBezTo>
                  <a:pt x="116" y="26"/>
                  <a:pt x="113" y="13"/>
                  <a:pt x="114" y="0"/>
                </a:cubicBezTo>
                <a:cubicBezTo>
                  <a:pt x="103" y="7"/>
                  <a:pt x="90" y="11"/>
                  <a:pt x="76" y="11"/>
                </a:cubicBezTo>
                <a:cubicBezTo>
                  <a:pt x="62" y="11"/>
                  <a:pt x="49" y="7"/>
                  <a:pt x="38" y="0"/>
                </a:cubicBezTo>
                <a:cubicBezTo>
                  <a:pt x="37" y="0"/>
                  <a:pt x="37" y="0"/>
                  <a:pt x="37" y="0"/>
                </a:cubicBezTo>
                <a:cubicBezTo>
                  <a:pt x="38" y="13"/>
                  <a:pt x="35" y="27"/>
                  <a:pt x="28" y="39"/>
                </a:cubicBezTo>
                <a:cubicBezTo>
                  <a:pt x="22" y="51"/>
                  <a:pt x="11" y="60"/>
                  <a:pt x="0" y="66"/>
                </a:cubicBezTo>
                <a:cubicBezTo>
                  <a:pt x="0" y="66"/>
                  <a:pt x="0" y="66"/>
                  <a:pt x="0" y="66"/>
                </a:cubicBezTo>
                <a:cubicBezTo>
                  <a:pt x="0" y="67"/>
                  <a:pt x="0" y="67"/>
                  <a:pt x="0" y="67"/>
                </a:cubicBezTo>
                <a:cubicBezTo>
                  <a:pt x="12" y="73"/>
                  <a:pt x="22" y="82"/>
                  <a:pt x="28" y="93"/>
                </a:cubicBezTo>
                <a:cubicBezTo>
                  <a:pt x="35" y="105"/>
                  <a:pt x="38" y="119"/>
                  <a:pt x="38" y="131"/>
                </a:cubicBezTo>
                <a:cubicBezTo>
                  <a:pt x="38" y="132"/>
                  <a:pt x="38" y="132"/>
                  <a:pt x="38" y="132"/>
                </a:cubicBezTo>
                <a:cubicBezTo>
                  <a:pt x="38" y="132"/>
                  <a:pt x="38" y="132"/>
                  <a:pt x="38" y="132"/>
                </a:cubicBezTo>
                <a:cubicBezTo>
                  <a:pt x="49" y="125"/>
                  <a:pt x="62" y="121"/>
                  <a:pt x="76" y="121"/>
                </a:cubicBezTo>
                <a:cubicBezTo>
                  <a:pt x="90" y="121"/>
                  <a:pt x="103" y="125"/>
                  <a:pt x="114" y="132"/>
                </a:cubicBezTo>
                <a:cubicBezTo>
                  <a:pt x="114" y="132"/>
                  <a:pt x="114" y="132"/>
                  <a:pt x="114" y="132"/>
                </a:cubicBezTo>
                <a:cubicBezTo>
                  <a:pt x="113" y="119"/>
                  <a:pt x="116" y="106"/>
                  <a:pt x="123" y="93"/>
                </a:cubicBezTo>
                <a:cubicBezTo>
                  <a:pt x="130" y="81"/>
                  <a:pt x="141" y="72"/>
                  <a:pt x="153" y="66"/>
                </a:cubicBezTo>
                <a:cubicBezTo>
                  <a:pt x="153" y="66"/>
                  <a:pt x="153" y="66"/>
                  <a:pt x="153" y="66"/>
                </a:cubicBezTo>
                <a:cubicBezTo>
                  <a:pt x="141" y="60"/>
                  <a:pt x="130" y="51"/>
                  <a:pt x="123" y="39"/>
                </a:cubicBezTo>
                <a:close/>
              </a:path>
            </a:pathLst>
          </a:custGeom>
          <a:solidFill>
            <a:srgbClr val="FF0000"/>
          </a:solidFill>
          <a:ln w="0">
            <a:solidFill>
              <a:srgbClr val="3465A4"/>
            </a:solidFill>
          </a:ln>
        </p:spPr>
        <p:style>
          <a:lnRef idx="0">
            <a:scrgbClr r="0" g="0" b="0"/>
          </a:lnRef>
          <a:fillRef idx="0">
            <a:scrgbClr r="0" g="0" b="0"/>
          </a:fillRef>
          <a:effectRef idx="0">
            <a:scrgbClr r="0" g="0" b="0"/>
          </a:effectRef>
          <a:fontRef idx="minor"/>
        </p:style>
        <p:txBody>
          <a:bodyPr wrap="none" lIns="90000" tIns="45000" rIns="90000" bIns="45000" anchor="ctr">
            <a:noAutofit/>
          </a:bodyPr>
          <a:lstStyle/>
          <a:p>
            <a:pPr algn="ctr"/>
            <a:r>
              <a:rPr lang="de-DE" sz="1800" b="0" strike="noStrike" spc="-1">
                <a:latin typeface="Arial"/>
              </a:rPr>
              <a:t>Missbrauch </a:t>
            </a:r>
          </a:p>
          <a:p>
            <a:pPr algn="ctr"/>
            <a:r>
              <a:rPr lang="de-DE" sz="1800" b="0" strike="noStrike" spc="-1">
                <a:latin typeface="Arial"/>
              </a:rPr>
              <a:t>der Daten</a:t>
            </a:r>
          </a:p>
        </p:txBody>
      </p:sp>
      <p:sp>
        <p:nvSpPr>
          <p:cNvPr id="112" name="Freihandform: Form 111"/>
          <p:cNvSpPr/>
          <p:nvPr/>
        </p:nvSpPr>
        <p:spPr>
          <a:xfrm>
            <a:off x="2880000" y="2340000"/>
            <a:ext cx="2160000" cy="1620000"/>
          </a:xfrm>
          <a:custGeom>
            <a:avLst/>
            <a:gdLst/>
            <a:ahLst/>
            <a:cxnLst/>
            <a:rect l="l" t="t" r="r" b="b"/>
            <a:pathLst>
              <a:path w="153" h="132">
                <a:moveTo>
                  <a:pt x="123" y="39"/>
                </a:moveTo>
                <a:cubicBezTo>
                  <a:pt x="116" y="26"/>
                  <a:pt x="113" y="13"/>
                  <a:pt x="114" y="0"/>
                </a:cubicBezTo>
                <a:cubicBezTo>
                  <a:pt x="103" y="7"/>
                  <a:pt x="90" y="11"/>
                  <a:pt x="76" y="11"/>
                </a:cubicBezTo>
                <a:cubicBezTo>
                  <a:pt x="62" y="11"/>
                  <a:pt x="49" y="7"/>
                  <a:pt x="38" y="0"/>
                </a:cubicBezTo>
                <a:cubicBezTo>
                  <a:pt x="37" y="0"/>
                  <a:pt x="37" y="0"/>
                  <a:pt x="37" y="0"/>
                </a:cubicBezTo>
                <a:cubicBezTo>
                  <a:pt x="38" y="13"/>
                  <a:pt x="35" y="27"/>
                  <a:pt x="28" y="39"/>
                </a:cubicBezTo>
                <a:cubicBezTo>
                  <a:pt x="22" y="51"/>
                  <a:pt x="11" y="60"/>
                  <a:pt x="0" y="66"/>
                </a:cubicBezTo>
                <a:cubicBezTo>
                  <a:pt x="0" y="66"/>
                  <a:pt x="0" y="66"/>
                  <a:pt x="0" y="66"/>
                </a:cubicBezTo>
                <a:cubicBezTo>
                  <a:pt x="0" y="67"/>
                  <a:pt x="0" y="67"/>
                  <a:pt x="0" y="67"/>
                </a:cubicBezTo>
                <a:cubicBezTo>
                  <a:pt x="12" y="73"/>
                  <a:pt x="22" y="82"/>
                  <a:pt x="28" y="93"/>
                </a:cubicBezTo>
                <a:cubicBezTo>
                  <a:pt x="35" y="105"/>
                  <a:pt x="38" y="119"/>
                  <a:pt x="38" y="131"/>
                </a:cubicBezTo>
                <a:cubicBezTo>
                  <a:pt x="38" y="132"/>
                  <a:pt x="38" y="132"/>
                  <a:pt x="38" y="132"/>
                </a:cubicBezTo>
                <a:cubicBezTo>
                  <a:pt x="38" y="132"/>
                  <a:pt x="38" y="132"/>
                  <a:pt x="38" y="132"/>
                </a:cubicBezTo>
                <a:cubicBezTo>
                  <a:pt x="49" y="125"/>
                  <a:pt x="62" y="121"/>
                  <a:pt x="76" y="121"/>
                </a:cubicBezTo>
                <a:cubicBezTo>
                  <a:pt x="90" y="121"/>
                  <a:pt x="103" y="125"/>
                  <a:pt x="114" y="132"/>
                </a:cubicBezTo>
                <a:cubicBezTo>
                  <a:pt x="114" y="132"/>
                  <a:pt x="114" y="132"/>
                  <a:pt x="114" y="132"/>
                </a:cubicBezTo>
                <a:cubicBezTo>
                  <a:pt x="113" y="119"/>
                  <a:pt x="116" y="106"/>
                  <a:pt x="123" y="93"/>
                </a:cubicBezTo>
                <a:cubicBezTo>
                  <a:pt x="130" y="81"/>
                  <a:pt x="141" y="72"/>
                  <a:pt x="153" y="66"/>
                </a:cubicBezTo>
                <a:cubicBezTo>
                  <a:pt x="153" y="66"/>
                  <a:pt x="153" y="66"/>
                  <a:pt x="153" y="66"/>
                </a:cubicBezTo>
                <a:cubicBezTo>
                  <a:pt x="141" y="60"/>
                  <a:pt x="130" y="51"/>
                  <a:pt x="123" y="39"/>
                </a:cubicBezTo>
                <a:close/>
              </a:path>
            </a:pathLst>
          </a:custGeom>
          <a:solidFill>
            <a:srgbClr val="FF0000"/>
          </a:solidFill>
          <a:ln w="0">
            <a:solidFill>
              <a:srgbClr val="3465A4"/>
            </a:solidFill>
          </a:ln>
        </p:spPr>
        <p:style>
          <a:lnRef idx="0">
            <a:scrgbClr r="0" g="0" b="0"/>
          </a:lnRef>
          <a:fillRef idx="0">
            <a:scrgbClr r="0" g="0" b="0"/>
          </a:fillRef>
          <a:effectRef idx="0">
            <a:scrgbClr r="0" g="0" b="0"/>
          </a:effectRef>
          <a:fontRef idx="minor"/>
        </p:style>
        <p:txBody>
          <a:bodyPr wrap="none" lIns="90000" tIns="45000" rIns="90000" bIns="45000" anchor="ctr">
            <a:noAutofit/>
          </a:bodyPr>
          <a:lstStyle/>
          <a:p>
            <a:pPr algn="ctr"/>
            <a:r>
              <a:rPr lang="de-DE" sz="1800" b="0" strike="noStrike" spc="-1">
                <a:latin typeface="Arial"/>
              </a:rPr>
              <a:t>Bußgelder</a:t>
            </a:r>
          </a:p>
        </p:txBody>
      </p:sp>
      <p:sp>
        <p:nvSpPr>
          <p:cNvPr id="113" name="Freihandform: Form 112"/>
          <p:cNvSpPr/>
          <p:nvPr/>
        </p:nvSpPr>
        <p:spPr>
          <a:xfrm>
            <a:off x="8280000" y="3240000"/>
            <a:ext cx="2160000" cy="1620000"/>
          </a:xfrm>
          <a:custGeom>
            <a:avLst/>
            <a:gdLst/>
            <a:ahLst/>
            <a:cxnLst/>
            <a:rect l="l" t="t" r="r" b="b"/>
            <a:pathLst>
              <a:path w="153" h="132">
                <a:moveTo>
                  <a:pt x="123" y="39"/>
                </a:moveTo>
                <a:cubicBezTo>
                  <a:pt x="116" y="26"/>
                  <a:pt x="113" y="13"/>
                  <a:pt x="114" y="0"/>
                </a:cubicBezTo>
                <a:cubicBezTo>
                  <a:pt x="103" y="7"/>
                  <a:pt x="90" y="11"/>
                  <a:pt x="76" y="11"/>
                </a:cubicBezTo>
                <a:cubicBezTo>
                  <a:pt x="62" y="11"/>
                  <a:pt x="49" y="7"/>
                  <a:pt x="38" y="0"/>
                </a:cubicBezTo>
                <a:cubicBezTo>
                  <a:pt x="37" y="0"/>
                  <a:pt x="37" y="0"/>
                  <a:pt x="37" y="0"/>
                </a:cubicBezTo>
                <a:cubicBezTo>
                  <a:pt x="38" y="13"/>
                  <a:pt x="35" y="27"/>
                  <a:pt x="28" y="39"/>
                </a:cubicBezTo>
                <a:cubicBezTo>
                  <a:pt x="22" y="51"/>
                  <a:pt x="11" y="60"/>
                  <a:pt x="0" y="66"/>
                </a:cubicBezTo>
                <a:cubicBezTo>
                  <a:pt x="0" y="66"/>
                  <a:pt x="0" y="66"/>
                  <a:pt x="0" y="66"/>
                </a:cubicBezTo>
                <a:cubicBezTo>
                  <a:pt x="0" y="67"/>
                  <a:pt x="0" y="67"/>
                  <a:pt x="0" y="67"/>
                </a:cubicBezTo>
                <a:cubicBezTo>
                  <a:pt x="12" y="73"/>
                  <a:pt x="22" y="82"/>
                  <a:pt x="28" y="93"/>
                </a:cubicBezTo>
                <a:cubicBezTo>
                  <a:pt x="35" y="105"/>
                  <a:pt x="38" y="119"/>
                  <a:pt x="38" y="131"/>
                </a:cubicBezTo>
                <a:cubicBezTo>
                  <a:pt x="38" y="132"/>
                  <a:pt x="38" y="132"/>
                  <a:pt x="38" y="132"/>
                </a:cubicBezTo>
                <a:cubicBezTo>
                  <a:pt x="38" y="132"/>
                  <a:pt x="38" y="132"/>
                  <a:pt x="38" y="132"/>
                </a:cubicBezTo>
                <a:cubicBezTo>
                  <a:pt x="49" y="125"/>
                  <a:pt x="62" y="121"/>
                  <a:pt x="76" y="121"/>
                </a:cubicBezTo>
                <a:cubicBezTo>
                  <a:pt x="90" y="121"/>
                  <a:pt x="103" y="125"/>
                  <a:pt x="114" y="132"/>
                </a:cubicBezTo>
                <a:cubicBezTo>
                  <a:pt x="114" y="132"/>
                  <a:pt x="114" y="132"/>
                  <a:pt x="114" y="132"/>
                </a:cubicBezTo>
                <a:cubicBezTo>
                  <a:pt x="113" y="119"/>
                  <a:pt x="116" y="106"/>
                  <a:pt x="123" y="93"/>
                </a:cubicBezTo>
                <a:cubicBezTo>
                  <a:pt x="130" y="81"/>
                  <a:pt x="141" y="72"/>
                  <a:pt x="153" y="66"/>
                </a:cubicBezTo>
                <a:cubicBezTo>
                  <a:pt x="153" y="66"/>
                  <a:pt x="153" y="66"/>
                  <a:pt x="153" y="66"/>
                </a:cubicBezTo>
                <a:cubicBezTo>
                  <a:pt x="141" y="60"/>
                  <a:pt x="130" y="51"/>
                  <a:pt x="123" y="39"/>
                </a:cubicBezTo>
                <a:close/>
              </a:path>
            </a:pathLst>
          </a:custGeom>
          <a:solidFill>
            <a:srgbClr val="FF0000"/>
          </a:solidFill>
          <a:ln w="0">
            <a:solidFill>
              <a:srgbClr val="3465A4"/>
            </a:solidFill>
          </a:ln>
        </p:spPr>
        <p:style>
          <a:lnRef idx="0">
            <a:scrgbClr r="0" g="0" b="0"/>
          </a:lnRef>
          <a:fillRef idx="0">
            <a:scrgbClr r="0" g="0" b="0"/>
          </a:fillRef>
          <a:effectRef idx="0">
            <a:scrgbClr r="0" g="0" b="0"/>
          </a:effectRef>
          <a:fontRef idx="minor"/>
        </p:style>
        <p:txBody>
          <a:bodyPr wrap="none" lIns="90000" tIns="45000" rIns="90000" bIns="45000" anchor="ctr">
            <a:noAutofit/>
          </a:bodyPr>
          <a:lstStyle/>
          <a:p>
            <a:pPr algn="ctr"/>
            <a:r>
              <a:rPr lang="de-DE" sz="1800" b="0" strike="noStrike" spc="-1">
                <a:latin typeface="Arial"/>
              </a:rPr>
              <a:t>Soziale </a:t>
            </a:r>
          </a:p>
          <a:p>
            <a:pPr algn="ctr"/>
            <a:r>
              <a:rPr lang="de-DE" sz="1800" b="0" strike="noStrike" spc="-1">
                <a:latin typeface="Arial"/>
              </a:rPr>
              <a:t>Benachteiligung</a:t>
            </a:r>
          </a:p>
          <a:p>
            <a:pPr algn="ctr"/>
            <a:endParaRPr lang="de-DE" sz="1800" b="0" strike="noStrike" spc="-1">
              <a:latin typeface="Arial"/>
            </a:endParaRPr>
          </a:p>
        </p:txBody>
      </p:sp>
      <p:sp>
        <p:nvSpPr>
          <p:cNvPr id="114" name="Freihandform: Form 113"/>
          <p:cNvSpPr/>
          <p:nvPr/>
        </p:nvSpPr>
        <p:spPr>
          <a:xfrm>
            <a:off x="6480360" y="4140360"/>
            <a:ext cx="2160000" cy="1620000"/>
          </a:xfrm>
          <a:custGeom>
            <a:avLst/>
            <a:gdLst/>
            <a:ahLst/>
            <a:cxnLst/>
            <a:rect l="l" t="t" r="r" b="b"/>
            <a:pathLst>
              <a:path w="153" h="132">
                <a:moveTo>
                  <a:pt x="123" y="39"/>
                </a:moveTo>
                <a:cubicBezTo>
                  <a:pt x="116" y="26"/>
                  <a:pt x="113" y="13"/>
                  <a:pt x="114" y="0"/>
                </a:cubicBezTo>
                <a:cubicBezTo>
                  <a:pt x="103" y="7"/>
                  <a:pt x="90" y="11"/>
                  <a:pt x="76" y="11"/>
                </a:cubicBezTo>
                <a:cubicBezTo>
                  <a:pt x="62" y="11"/>
                  <a:pt x="49" y="7"/>
                  <a:pt x="38" y="0"/>
                </a:cubicBezTo>
                <a:cubicBezTo>
                  <a:pt x="37" y="0"/>
                  <a:pt x="37" y="0"/>
                  <a:pt x="37" y="0"/>
                </a:cubicBezTo>
                <a:cubicBezTo>
                  <a:pt x="38" y="13"/>
                  <a:pt x="35" y="27"/>
                  <a:pt x="28" y="39"/>
                </a:cubicBezTo>
                <a:cubicBezTo>
                  <a:pt x="22" y="51"/>
                  <a:pt x="11" y="60"/>
                  <a:pt x="0" y="66"/>
                </a:cubicBezTo>
                <a:cubicBezTo>
                  <a:pt x="0" y="66"/>
                  <a:pt x="0" y="66"/>
                  <a:pt x="0" y="66"/>
                </a:cubicBezTo>
                <a:cubicBezTo>
                  <a:pt x="0" y="67"/>
                  <a:pt x="0" y="67"/>
                  <a:pt x="0" y="67"/>
                </a:cubicBezTo>
                <a:cubicBezTo>
                  <a:pt x="12" y="73"/>
                  <a:pt x="22" y="82"/>
                  <a:pt x="28" y="93"/>
                </a:cubicBezTo>
                <a:cubicBezTo>
                  <a:pt x="35" y="105"/>
                  <a:pt x="38" y="119"/>
                  <a:pt x="38" y="131"/>
                </a:cubicBezTo>
                <a:cubicBezTo>
                  <a:pt x="38" y="132"/>
                  <a:pt x="38" y="132"/>
                  <a:pt x="38" y="132"/>
                </a:cubicBezTo>
                <a:cubicBezTo>
                  <a:pt x="38" y="132"/>
                  <a:pt x="38" y="132"/>
                  <a:pt x="38" y="132"/>
                </a:cubicBezTo>
                <a:cubicBezTo>
                  <a:pt x="49" y="125"/>
                  <a:pt x="62" y="121"/>
                  <a:pt x="76" y="121"/>
                </a:cubicBezTo>
                <a:cubicBezTo>
                  <a:pt x="90" y="121"/>
                  <a:pt x="103" y="125"/>
                  <a:pt x="114" y="132"/>
                </a:cubicBezTo>
                <a:cubicBezTo>
                  <a:pt x="114" y="132"/>
                  <a:pt x="114" y="132"/>
                  <a:pt x="114" y="132"/>
                </a:cubicBezTo>
                <a:cubicBezTo>
                  <a:pt x="113" y="119"/>
                  <a:pt x="116" y="106"/>
                  <a:pt x="123" y="93"/>
                </a:cubicBezTo>
                <a:cubicBezTo>
                  <a:pt x="130" y="81"/>
                  <a:pt x="141" y="72"/>
                  <a:pt x="153" y="66"/>
                </a:cubicBezTo>
                <a:cubicBezTo>
                  <a:pt x="153" y="66"/>
                  <a:pt x="153" y="66"/>
                  <a:pt x="153" y="66"/>
                </a:cubicBezTo>
                <a:cubicBezTo>
                  <a:pt x="141" y="60"/>
                  <a:pt x="130" y="51"/>
                  <a:pt x="123" y="39"/>
                </a:cubicBezTo>
                <a:close/>
              </a:path>
            </a:pathLst>
          </a:custGeom>
          <a:solidFill>
            <a:srgbClr val="FF0000"/>
          </a:solidFill>
          <a:ln w="0">
            <a:solidFill>
              <a:srgbClr val="3465A4"/>
            </a:solidFill>
          </a:ln>
        </p:spPr>
        <p:style>
          <a:lnRef idx="0">
            <a:scrgbClr r="0" g="0" b="0"/>
          </a:lnRef>
          <a:fillRef idx="0">
            <a:scrgbClr r="0" g="0" b="0"/>
          </a:fillRef>
          <a:effectRef idx="0">
            <a:scrgbClr r="0" g="0" b="0"/>
          </a:effectRef>
          <a:fontRef idx="minor"/>
        </p:style>
        <p:txBody>
          <a:bodyPr wrap="none" lIns="90000" tIns="45000" rIns="90000" bIns="45000" anchor="ctr">
            <a:noAutofit/>
          </a:bodyPr>
          <a:lstStyle/>
          <a:p>
            <a:pPr algn="ctr"/>
            <a:r>
              <a:rPr lang="de-DE" sz="1800" b="0" strike="noStrike" spc="-1">
                <a:latin typeface="Arial"/>
              </a:rPr>
              <a:t>Mobbing</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 name="Titel 1"/>
          <p:cNvSpPr txBox="1"/>
          <p:nvPr/>
        </p:nvSpPr>
        <p:spPr>
          <a:xfrm>
            <a:off x="838080" y="365040"/>
            <a:ext cx="10515240" cy="1325160"/>
          </a:xfrm>
          <a:prstGeom prst="rect">
            <a:avLst/>
          </a:prstGeom>
          <a:noFill/>
          <a:ln w="0">
            <a:noFill/>
          </a:ln>
        </p:spPr>
        <p:txBody>
          <a:bodyPr anchor="ctr">
            <a:noAutofit/>
          </a:bodyPr>
          <a:lstStyle/>
          <a:p>
            <a:pPr>
              <a:lnSpc>
                <a:spcPct val="90000"/>
              </a:lnSpc>
            </a:pPr>
            <a:r>
              <a:rPr lang="de-DE" sz="4400" b="0" strike="noStrike" spc="-1">
                <a:solidFill>
                  <a:srgbClr val="000000"/>
                </a:solidFill>
                <a:latin typeface="Calibri Light"/>
              </a:rPr>
              <a:t>Auswirkungen von Offenlegungen der personenbezogenen Daten</a:t>
            </a:r>
            <a:endParaRPr lang="de-DE" sz="4400" b="0" strike="noStrike" spc="-1">
              <a:solidFill>
                <a:srgbClr val="000000"/>
              </a:solidFill>
              <a:latin typeface="Calibri"/>
            </a:endParaRPr>
          </a:p>
        </p:txBody>
      </p:sp>
      <p:sp>
        <p:nvSpPr>
          <p:cNvPr id="116" name="Inhaltsplatzhalter 2"/>
          <p:cNvSpPr txBox="1"/>
          <p:nvPr/>
        </p:nvSpPr>
        <p:spPr>
          <a:xfrm>
            <a:off x="900000" y="1800000"/>
            <a:ext cx="9975240" cy="3960000"/>
          </a:xfrm>
          <a:prstGeom prst="rect">
            <a:avLst/>
          </a:prstGeom>
          <a:noFill/>
          <a:ln w="0">
            <a:noFill/>
          </a:ln>
        </p:spPr>
        <p:txBody>
          <a:bodyPr>
            <a:noAutofit/>
          </a:bodyPr>
          <a:lstStyle/>
          <a:p>
            <a:pPr marL="228600" indent="-228240">
              <a:lnSpc>
                <a:spcPct val="90000"/>
              </a:lnSpc>
              <a:spcBef>
                <a:spcPts val="1001"/>
              </a:spcBef>
              <a:buClr>
                <a:srgbClr val="000000"/>
              </a:buClr>
              <a:buFont typeface="Arial"/>
              <a:buChar char="•"/>
            </a:pPr>
            <a:r>
              <a:rPr lang="de-DE" sz="2800" b="0" strike="noStrike" spc="-1">
                <a:solidFill>
                  <a:srgbClr val="000000"/>
                </a:solidFill>
                <a:latin typeface="Calibri"/>
              </a:rPr>
              <a:t>Wirtschaftliche Schäden</a:t>
            </a:r>
          </a:p>
          <a:p>
            <a:pPr marL="228600" indent="-228240">
              <a:lnSpc>
                <a:spcPct val="90000"/>
              </a:lnSpc>
              <a:spcBef>
                <a:spcPts val="1001"/>
              </a:spcBef>
              <a:buClr>
                <a:srgbClr val="000000"/>
              </a:buClr>
              <a:buFont typeface="Arial"/>
              <a:buChar char="•"/>
            </a:pPr>
            <a:r>
              <a:rPr lang="de-DE" sz="2800" b="0" strike="noStrike" spc="-1">
                <a:solidFill>
                  <a:srgbClr val="000000"/>
                </a:solidFill>
                <a:latin typeface="Calibri"/>
              </a:rPr>
              <a:t>Persönliche Schäden</a:t>
            </a:r>
          </a:p>
          <a:p>
            <a:pPr marL="228600" indent="-228240">
              <a:lnSpc>
                <a:spcPct val="90000"/>
              </a:lnSpc>
              <a:spcBef>
                <a:spcPts val="1001"/>
              </a:spcBef>
              <a:buClr>
                <a:srgbClr val="000000"/>
              </a:buClr>
              <a:buFont typeface="Arial"/>
              <a:buChar char="•"/>
            </a:pPr>
            <a:r>
              <a:rPr lang="de-DE" sz="2800" b="0" strike="noStrike" spc="-1">
                <a:solidFill>
                  <a:srgbClr val="000000"/>
                </a:solidFill>
                <a:latin typeface="Calibri"/>
              </a:rPr>
              <a:t>Beispiele aus der Bußgeld-Tabelle zeigen und deren Gründe</a:t>
            </a:r>
          </a:p>
          <a:p>
            <a:pPr marL="228600" indent="-228240">
              <a:lnSpc>
                <a:spcPct val="90000"/>
              </a:lnSpc>
              <a:spcBef>
                <a:spcPts val="1001"/>
              </a:spcBef>
              <a:buClr>
                <a:srgbClr val="000000"/>
              </a:buClr>
              <a:buFont typeface="Arial"/>
              <a:buChar char="•"/>
            </a:pPr>
            <a:r>
              <a:rPr lang="de-DE" sz="2800" b="0" strike="noStrike" spc="-1">
                <a:solidFill>
                  <a:srgbClr val="000000"/>
                </a:solidFill>
                <a:latin typeface="Calibri"/>
              </a:rPr>
              <a:t>Mögliche Maßnahmen für das Unternehmen: Betriebs Schließung, Bußgelder, Image Schaden, usw.</a:t>
            </a:r>
          </a:p>
          <a:p>
            <a:pPr marL="228600" indent="-228240">
              <a:lnSpc>
                <a:spcPct val="90000"/>
              </a:lnSpc>
              <a:spcBef>
                <a:spcPts val="1001"/>
              </a:spcBef>
              <a:buClr>
                <a:srgbClr val="000000"/>
              </a:buClr>
              <a:buFont typeface="Arial"/>
              <a:buChar char="•"/>
            </a:pPr>
            <a:r>
              <a:rPr lang="de-DE" sz="2800" b="0" strike="noStrike" spc="-1">
                <a:solidFill>
                  <a:srgbClr val="000000"/>
                </a:solidFill>
                <a:latin typeface="Calibri"/>
              </a:rPr>
              <a:t>Kurzes gemeinsames Gedankenspiel …</a:t>
            </a:r>
          </a:p>
          <a:p>
            <a:pPr marL="228600" indent="-228240">
              <a:lnSpc>
                <a:spcPct val="90000"/>
              </a:lnSpc>
              <a:spcBef>
                <a:spcPts val="1001"/>
              </a:spcBef>
              <a:buClr>
                <a:srgbClr val="000000"/>
              </a:buClr>
              <a:buFont typeface="Arial"/>
              <a:buChar char="•"/>
            </a:pPr>
            <a:r>
              <a:rPr lang="de-DE" sz="2800" b="0" strike="noStrike" spc="-1">
                <a:solidFill>
                  <a:srgbClr val="000000"/>
                </a:solidFill>
                <a:latin typeface="Calibri"/>
              </a:rPr>
              <a:t>Wenn ein Mitarbeiter die Lohnabrechnung eines oder mehreren anderer Mitabeiter(s) sieht? </a:t>
            </a:r>
          </a:p>
          <a:p>
            <a:pPr marL="228600" indent="-228240">
              <a:lnSpc>
                <a:spcPct val="90000"/>
              </a:lnSpc>
              <a:spcBef>
                <a:spcPts val="1001"/>
              </a:spcBef>
              <a:buClr>
                <a:srgbClr val="000000"/>
              </a:buClr>
              <a:buFont typeface="Arial"/>
              <a:buChar char="•"/>
            </a:pPr>
            <a:r>
              <a:rPr lang="de-DE" sz="2800" b="0" strike="noStrike" spc="-1">
                <a:solidFill>
                  <a:srgbClr val="000000"/>
                </a:solidFill>
                <a:latin typeface="Calibri"/>
              </a:rPr>
              <a:t>Welche folgen können daraus entstehen? </a:t>
            </a:r>
          </a:p>
          <a:p>
            <a:pPr marL="228600" indent="-228240">
              <a:lnSpc>
                <a:spcPct val="90000"/>
              </a:lnSpc>
              <a:spcBef>
                <a:spcPts val="1001"/>
              </a:spcBef>
              <a:buClr>
                <a:srgbClr val="000000"/>
              </a:buClr>
              <a:buFont typeface="Arial"/>
              <a:buChar char="•"/>
            </a:pPr>
            <a:r>
              <a:rPr lang="de-DE" sz="2800" b="0" strike="noStrike" spc="-1">
                <a:solidFill>
                  <a:srgbClr val="000000"/>
                </a:solidFill>
                <a:latin typeface="Calibri"/>
              </a:rPr>
              <a:t>z.B. Neid, schlechtes Betriebsklima, Mobbing, etc.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838F096-9CAD-CB19-DAA6-CA0FE9326B47}"/>
              </a:ext>
            </a:extLst>
          </p:cNvPr>
          <p:cNvSpPr>
            <a:spLocks noGrp="1"/>
          </p:cNvSpPr>
          <p:nvPr>
            <p:ph type="title"/>
          </p:nvPr>
        </p:nvSpPr>
        <p:spPr/>
        <p:txBody>
          <a:bodyPr/>
          <a:lstStyle/>
          <a:p>
            <a:r>
              <a:rPr lang="de-DE" dirty="0"/>
              <a:t>Sicherheit für Personenbezogene Daten</a:t>
            </a:r>
          </a:p>
        </p:txBody>
      </p:sp>
      <p:sp>
        <p:nvSpPr>
          <p:cNvPr id="3" name="Untertitel 2">
            <a:extLst>
              <a:ext uri="{FF2B5EF4-FFF2-40B4-BE49-F238E27FC236}">
                <a16:creationId xmlns:a16="http://schemas.microsoft.com/office/drawing/2014/main" id="{40859BE3-D091-FB82-7E1E-AC24C047D0F5}"/>
              </a:ext>
            </a:extLst>
          </p:cNvPr>
          <p:cNvSpPr>
            <a:spLocks noGrp="1"/>
          </p:cNvSpPr>
          <p:nvPr>
            <p:ph type="subTitle"/>
          </p:nvPr>
        </p:nvSpPr>
        <p:spPr/>
        <p:txBody>
          <a:bodyPr/>
          <a:lstStyle/>
          <a:p>
            <a:endParaRPr lang="de-DE" dirty="0"/>
          </a:p>
          <a:p>
            <a:endParaRPr lang="de-DE" dirty="0"/>
          </a:p>
          <a:p>
            <a:endParaRPr lang="de-DE" dirty="0"/>
          </a:p>
          <a:p>
            <a:endParaRPr lang="de-DE" dirty="0"/>
          </a:p>
          <a:p>
            <a:endParaRPr lang="de-DE" dirty="0"/>
          </a:p>
          <a:p>
            <a:pPr marL="571500" indent="-571500">
              <a:buFont typeface="Arial"/>
              <a:buChar char="•"/>
            </a:pPr>
            <a:r>
              <a:rPr lang="de-DE" sz="2800"/>
              <a:t>Fragerunde mit den Anwesenden …</a:t>
            </a:r>
            <a:endParaRPr lang="de-DE"/>
          </a:p>
          <a:p>
            <a:r>
              <a:rPr lang="de-DE" sz="2800"/>
              <a:t>Welcher </a:t>
            </a:r>
            <a:r>
              <a:rPr lang="de-DE" sz="2800" dirty="0"/>
              <a:t>Schutzmaßnahmen für personenbezogene Daten sind Euch bekannt bzw. werden angewendet?</a:t>
            </a:r>
            <a:endParaRPr lang="de-DE"/>
          </a:p>
        </p:txBody>
      </p:sp>
      <p:sp>
        <p:nvSpPr>
          <p:cNvPr id="4" name="Sprechblase: rechteckig 3">
            <a:extLst>
              <a:ext uri="{FF2B5EF4-FFF2-40B4-BE49-F238E27FC236}">
                <a16:creationId xmlns:a16="http://schemas.microsoft.com/office/drawing/2014/main" id="{8205231C-2F9D-2619-0716-32BB76267746}"/>
              </a:ext>
            </a:extLst>
          </p:cNvPr>
          <p:cNvSpPr/>
          <p:nvPr/>
        </p:nvSpPr>
        <p:spPr>
          <a:xfrm>
            <a:off x="947450" y="3765326"/>
            <a:ext cx="1257758" cy="615108"/>
          </a:xfrm>
          <a:prstGeom prst="wedgeRectCallou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Unter der Tastatur</a:t>
            </a:r>
          </a:p>
        </p:txBody>
      </p:sp>
      <p:sp>
        <p:nvSpPr>
          <p:cNvPr id="5" name="Sprechblase: rechteckig 4">
            <a:extLst>
              <a:ext uri="{FF2B5EF4-FFF2-40B4-BE49-F238E27FC236}">
                <a16:creationId xmlns:a16="http://schemas.microsoft.com/office/drawing/2014/main" id="{42682980-1FAA-EBA9-566A-BDF505FC250B}"/>
              </a:ext>
            </a:extLst>
          </p:cNvPr>
          <p:cNvSpPr/>
          <p:nvPr/>
        </p:nvSpPr>
        <p:spPr>
          <a:xfrm>
            <a:off x="2324559" y="4554868"/>
            <a:ext cx="1367926" cy="615108"/>
          </a:xfrm>
          <a:prstGeom prst="wedgeRectCallou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de-DE" dirty="0">
                <a:solidFill>
                  <a:schemeClr val="tx1"/>
                </a:solidFill>
              </a:rPr>
              <a:t>Ablagefach</a:t>
            </a:r>
          </a:p>
        </p:txBody>
      </p:sp>
      <p:sp>
        <p:nvSpPr>
          <p:cNvPr id="6" name="Sprechblase: rechteckig 5">
            <a:extLst>
              <a:ext uri="{FF2B5EF4-FFF2-40B4-BE49-F238E27FC236}">
                <a16:creationId xmlns:a16="http://schemas.microsoft.com/office/drawing/2014/main" id="{EFA31955-A19D-C9CB-0587-362159AAD7C7}"/>
              </a:ext>
            </a:extLst>
          </p:cNvPr>
          <p:cNvSpPr/>
          <p:nvPr/>
        </p:nvSpPr>
        <p:spPr>
          <a:xfrm>
            <a:off x="3821016" y="3765326"/>
            <a:ext cx="1257758" cy="615108"/>
          </a:xfrm>
          <a:prstGeom prst="wedgeRectCallou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de-DE" dirty="0">
                <a:solidFill>
                  <a:schemeClr val="tx1"/>
                </a:solidFill>
              </a:rPr>
              <a:t>Ablage im Schrank</a:t>
            </a:r>
          </a:p>
        </p:txBody>
      </p:sp>
      <p:sp>
        <p:nvSpPr>
          <p:cNvPr id="7" name="Sprechblase: rechteckig 6">
            <a:extLst>
              <a:ext uri="{FF2B5EF4-FFF2-40B4-BE49-F238E27FC236}">
                <a16:creationId xmlns:a16="http://schemas.microsoft.com/office/drawing/2014/main" id="{8ABAB126-CE44-B3A6-CEE1-E90DE8BA594A}"/>
              </a:ext>
            </a:extLst>
          </p:cNvPr>
          <p:cNvSpPr/>
          <p:nvPr/>
        </p:nvSpPr>
        <p:spPr>
          <a:xfrm>
            <a:off x="5271570" y="4554867"/>
            <a:ext cx="1257758" cy="615108"/>
          </a:xfrm>
          <a:prstGeom prst="wedgeRectCallou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de-DE" dirty="0">
                <a:solidFill>
                  <a:schemeClr val="tx1"/>
                </a:solidFill>
              </a:rPr>
              <a:t>? ? ?</a:t>
            </a:r>
          </a:p>
        </p:txBody>
      </p:sp>
      <p:sp>
        <p:nvSpPr>
          <p:cNvPr id="8" name="Sprechblase: rechteckig 7">
            <a:extLst>
              <a:ext uri="{FF2B5EF4-FFF2-40B4-BE49-F238E27FC236}">
                <a16:creationId xmlns:a16="http://schemas.microsoft.com/office/drawing/2014/main" id="{0656701C-AACD-7E8B-4584-79B91EA482B1}"/>
              </a:ext>
            </a:extLst>
          </p:cNvPr>
          <p:cNvSpPr/>
          <p:nvPr/>
        </p:nvSpPr>
        <p:spPr>
          <a:xfrm>
            <a:off x="6740486" y="3765326"/>
            <a:ext cx="1257758" cy="615108"/>
          </a:xfrm>
          <a:prstGeom prst="wedgeRectCallou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de-DE" dirty="0">
                <a:solidFill>
                  <a:schemeClr val="tx1"/>
                </a:solidFill>
              </a:rPr>
              <a:t>Löschen</a:t>
            </a:r>
          </a:p>
        </p:txBody>
      </p:sp>
      <p:sp>
        <p:nvSpPr>
          <p:cNvPr id="9" name="Sprechblase: rechteckig 8">
            <a:extLst>
              <a:ext uri="{FF2B5EF4-FFF2-40B4-BE49-F238E27FC236}">
                <a16:creationId xmlns:a16="http://schemas.microsoft.com/office/drawing/2014/main" id="{44F85A9D-69DF-292B-DA7C-72A127E2660A}"/>
              </a:ext>
            </a:extLst>
          </p:cNvPr>
          <p:cNvSpPr/>
          <p:nvPr/>
        </p:nvSpPr>
        <p:spPr>
          <a:xfrm>
            <a:off x="8246124" y="4554867"/>
            <a:ext cx="1257758" cy="615108"/>
          </a:xfrm>
          <a:prstGeom prst="wedgeRectCallou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de-DE" dirty="0">
                <a:solidFill>
                  <a:schemeClr val="tx1"/>
                </a:solidFill>
              </a:rPr>
              <a:t>Job von der IT</a:t>
            </a:r>
          </a:p>
        </p:txBody>
      </p:sp>
      <p:sp>
        <p:nvSpPr>
          <p:cNvPr id="10" name="Sprechblase: rechteckig 9">
            <a:extLst>
              <a:ext uri="{FF2B5EF4-FFF2-40B4-BE49-F238E27FC236}">
                <a16:creationId xmlns:a16="http://schemas.microsoft.com/office/drawing/2014/main" id="{53589218-99E6-F586-36CE-D60E79C60C7B}"/>
              </a:ext>
            </a:extLst>
          </p:cNvPr>
          <p:cNvSpPr/>
          <p:nvPr/>
        </p:nvSpPr>
        <p:spPr>
          <a:xfrm>
            <a:off x="9779305" y="3765326"/>
            <a:ext cx="1257758" cy="615108"/>
          </a:xfrm>
          <a:prstGeom prst="wedgeRectCallou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de-DE" dirty="0">
                <a:solidFill>
                  <a:schemeClr val="tx1"/>
                </a:solidFill>
              </a:rPr>
              <a:t>Bildschirmschoner</a:t>
            </a:r>
          </a:p>
        </p:txBody>
      </p:sp>
      <p:sp>
        <p:nvSpPr>
          <p:cNvPr id="11" name="Sprechblase: rechteckig 10">
            <a:extLst>
              <a:ext uri="{FF2B5EF4-FFF2-40B4-BE49-F238E27FC236}">
                <a16:creationId xmlns:a16="http://schemas.microsoft.com/office/drawing/2014/main" id="{1B4FE62D-4CD6-35C6-6216-38BEAB5A9800}"/>
              </a:ext>
            </a:extLst>
          </p:cNvPr>
          <p:cNvSpPr/>
          <p:nvPr/>
        </p:nvSpPr>
        <p:spPr>
          <a:xfrm>
            <a:off x="3821016" y="5482122"/>
            <a:ext cx="1257758" cy="615108"/>
          </a:xfrm>
          <a:prstGeom prst="wedgeRectCallou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de-DE" dirty="0">
                <a:solidFill>
                  <a:schemeClr val="tx1"/>
                </a:solidFill>
              </a:rPr>
              <a:t>Passwort</a:t>
            </a:r>
            <a:endParaRPr lang="de-DE">
              <a:solidFill>
                <a:schemeClr val="tx1"/>
              </a:solidFill>
            </a:endParaRPr>
          </a:p>
        </p:txBody>
      </p:sp>
    </p:spTree>
    <p:extLst>
      <p:ext uri="{BB962C8B-B14F-4D97-AF65-F5344CB8AC3E}">
        <p14:creationId xmlns:p14="http://schemas.microsoft.com/office/powerpoint/2010/main" val="14736272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Titel 1"/>
          <p:cNvSpPr txBox="1"/>
          <p:nvPr/>
        </p:nvSpPr>
        <p:spPr>
          <a:xfrm>
            <a:off x="838080" y="365040"/>
            <a:ext cx="10515240" cy="1325160"/>
          </a:xfrm>
          <a:prstGeom prst="rect">
            <a:avLst/>
          </a:prstGeom>
          <a:noFill/>
          <a:ln w="0">
            <a:noFill/>
          </a:ln>
        </p:spPr>
        <p:txBody>
          <a:bodyPr anchor="ctr">
            <a:noAutofit/>
          </a:bodyPr>
          <a:lstStyle/>
          <a:p>
            <a:pPr>
              <a:lnSpc>
                <a:spcPct val="90000"/>
              </a:lnSpc>
            </a:pPr>
            <a:r>
              <a:rPr lang="de-DE" sz="4400" b="0" strike="noStrike" spc="-1">
                <a:solidFill>
                  <a:srgbClr val="000000"/>
                </a:solidFill>
                <a:latin typeface="Calibri Light"/>
              </a:rPr>
              <a:t>Wie sollten wir mit den Daten umzugehen?</a:t>
            </a:r>
            <a:endParaRPr lang="de-DE" sz="4400" b="0" strike="noStrike" spc="-1">
              <a:solidFill>
                <a:srgbClr val="000000"/>
              </a:solidFill>
              <a:latin typeface="Calibri"/>
            </a:endParaRPr>
          </a:p>
        </p:txBody>
      </p:sp>
      <p:sp>
        <p:nvSpPr>
          <p:cNvPr id="118" name="Inhaltsplatzhalter 2"/>
          <p:cNvSpPr txBox="1"/>
          <p:nvPr/>
        </p:nvSpPr>
        <p:spPr>
          <a:xfrm>
            <a:off x="838080" y="1825560"/>
            <a:ext cx="10515240" cy="4350960"/>
          </a:xfrm>
          <a:prstGeom prst="rect">
            <a:avLst/>
          </a:prstGeom>
          <a:noFill/>
          <a:ln w="0">
            <a:noFill/>
          </a:ln>
        </p:spPr>
        <p:txBody>
          <a:bodyPr lIns="91440" tIns="45720" rIns="91440" bIns="45720" anchor="t">
            <a:noAutofit/>
          </a:bodyPr>
          <a:lstStyle/>
          <a:p>
            <a:pPr marL="228600" indent="-227965">
              <a:lnSpc>
                <a:spcPct val="90000"/>
              </a:lnSpc>
              <a:spcBef>
                <a:spcPts val="1001"/>
              </a:spcBef>
              <a:buClr>
                <a:srgbClr val="000000"/>
              </a:buClr>
              <a:buFont typeface="Arial"/>
              <a:buChar char="•"/>
            </a:pPr>
            <a:r>
              <a:rPr lang="de-DE" sz="2800" b="0" strike="noStrike" spc="-1" dirty="0">
                <a:solidFill>
                  <a:srgbClr val="000000"/>
                </a:solidFill>
                <a:latin typeface="Calibri"/>
              </a:rPr>
              <a:t>Kommt auf die Daten an:</a:t>
            </a:r>
            <a:br>
              <a:rPr dirty="0"/>
            </a:br>
            <a:r>
              <a:rPr lang="de-DE" sz="2800" b="0" strike="noStrike" spc="-1" dirty="0">
                <a:solidFill>
                  <a:srgbClr val="000000"/>
                </a:solidFill>
                <a:latin typeface="Calibri"/>
              </a:rPr>
              <a:t>Es gibt einfache Daten (nur die </a:t>
            </a:r>
            <a:br>
              <a:rPr dirty="0"/>
            </a:br>
            <a:r>
              <a:rPr lang="de-DE" sz="2800" b="0" strike="noStrike" spc="-1" dirty="0">
                <a:solidFill>
                  <a:srgbClr val="000000"/>
                </a:solidFill>
                <a:latin typeface="Calibri"/>
              </a:rPr>
              <a:t>E-Mail-Adresse </a:t>
            </a:r>
            <a:r>
              <a:rPr lang="de-DE" sz="2800" b="0" u="sng" strike="noStrike" spc="-1" dirty="0">
                <a:solidFill>
                  <a:srgbClr val="0563C1"/>
                </a:solidFill>
                <a:uFillTx/>
                <a:latin typeface="Calibri"/>
                <a:hlinkClick r:id="rId2"/>
              </a:rPr>
              <a:t>hh@gummi.hh</a:t>
            </a:r>
            <a:r>
              <a:rPr lang="de-DE" sz="2800" b="0" strike="noStrike" spc="-1" dirty="0">
                <a:solidFill>
                  <a:srgbClr val="000000"/>
                </a:solidFill>
                <a:latin typeface="Calibri"/>
              </a:rPr>
              <a:t>) </a:t>
            </a:r>
            <a:br>
              <a:rPr dirty="0"/>
            </a:br>
            <a:r>
              <a:rPr lang="de-DE" sz="2800" b="0" strike="noStrike" spc="-1" dirty="0">
                <a:solidFill>
                  <a:srgbClr val="000000"/>
                </a:solidFill>
                <a:latin typeface="Calibri"/>
              </a:rPr>
              <a:t>die weniger Schutz benötigen und</a:t>
            </a:r>
            <a:br>
              <a:rPr dirty="0"/>
            </a:br>
            <a:r>
              <a:rPr lang="de-DE" sz="2800" b="0" strike="noStrike" spc="-1" dirty="0">
                <a:solidFill>
                  <a:srgbClr val="000000"/>
                </a:solidFill>
                <a:latin typeface="Calibri"/>
              </a:rPr>
              <a:t>es gibt Daten die eine Person </a:t>
            </a:r>
            <a:br>
              <a:rPr dirty="0"/>
            </a:br>
            <a:r>
              <a:rPr lang="de-DE" sz="2800" b="0" strike="noStrike" spc="-1" dirty="0">
                <a:solidFill>
                  <a:srgbClr val="000000"/>
                </a:solidFill>
                <a:latin typeface="Calibri"/>
              </a:rPr>
              <a:t>eindeutig identifizierbar machen </a:t>
            </a:r>
            <a:br>
              <a:rPr dirty="0"/>
            </a:br>
            <a:r>
              <a:rPr lang="de-DE" sz="2800" b="0" strike="noStrike" spc="-1" dirty="0">
                <a:solidFill>
                  <a:srgbClr val="000000"/>
                </a:solidFill>
                <a:latin typeface="Calibri"/>
              </a:rPr>
              <a:t>die einen höheren Schutz </a:t>
            </a:r>
            <a:br>
              <a:rPr dirty="0"/>
            </a:br>
            <a:r>
              <a:rPr lang="de-DE" sz="2800" spc="-1" dirty="0">
                <a:solidFill>
                  <a:srgbClr val="000000"/>
                </a:solidFill>
                <a:latin typeface="Calibri"/>
              </a:rPr>
              <a:t>benötige</a:t>
            </a:r>
            <a:endParaRPr lang="de-DE" dirty="0"/>
          </a:p>
          <a:p>
            <a:pPr marL="228600" indent="-227965">
              <a:lnSpc>
                <a:spcPct val="90000"/>
              </a:lnSpc>
              <a:spcBef>
                <a:spcPts val="1001"/>
              </a:spcBef>
              <a:buClr>
                <a:srgbClr val="000000"/>
              </a:buClr>
              <a:buFont typeface="Arial"/>
              <a:buChar char="•"/>
            </a:pPr>
            <a:r>
              <a:rPr lang="de-DE" sz="2800" b="0" strike="noStrike" spc="-1" dirty="0">
                <a:solidFill>
                  <a:srgbClr val="000000"/>
                </a:solidFill>
                <a:latin typeface="Calibri"/>
              </a:rPr>
              <a:t>Schutzstufen A-E:</a:t>
            </a:r>
            <a:br>
              <a:rPr dirty="0"/>
            </a:br>
            <a:r>
              <a:rPr lang="de-DE" sz="2800" spc="-1" dirty="0">
                <a:solidFill>
                  <a:srgbClr val="000000"/>
                </a:solidFill>
                <a:latin typeface="Calibri"/>
              </a:rPr>
              <a:t> </a:t>
            </a:r>
            <a:endParaRPr lang="de-DE"/>
          </a:p>
        </p:txBody>
      </p:sp>
      <p:graphicFrame>
        <p:nvGraphicFramePr>
          <p:cNvPr id="119" name="Tabelle 3"/>
          <p:cNvGraphicFramePr/>
          <p:nvPr/>
        </p:nvGraphicFramePr>
        <p:xfrm>
          <a:off x="6187320" y="1638000"/>
          <a:ext cx="5847840" cy="5088636"/>
        </p:xfrm>
        <a:graphic>
          <a:graphicData uri="http://schemas.openxmlformats.org/drawingml/2006/table">
            <a:tbl>
              <a:tblPr/>
              <a:tblGrid>
                <a:gridCol w="982800">
                  <a:extLst>
                    <a:ext uri="{9D8B030D-6E8A-4147-A177-3AD203B41FA5}">
                      <a16:colId xmlns:a16="http://schemas.microsoft.com/office/drawing/2014/main" val="20000"/>
                    </a:ext>
                  </a:extLst>
                </a:gridCol>
                <a:gridCol w="4865040">
                  <a:extLst>
                    <a:ext uri="{9D8B030D-6E8A-4147-A177-3AD203B41FA5}">
                      <a16:colId xmlns:a16="http://schemas.microsoft.com/office/drawing/2014/main" val="20001"/>
                    </a:ext>
                  </a:extLst>
                </a:gridCol>
              </a:tblGrid>
              <a:tr h="0">
                <a:tc>
                  <a:txBody>
                    <a:bodyPr/>
                    <a:lstStyle/>
                    <a:p>
                      <a:pPr algn="ctr">
                        <a:lnSpc>
                          <a:spcPct val="120000"/>
                        </a:lnSpc>
                        <a:spcBef>
                          <a:spcPts val="601"/>
                        </a:spcBef>
                        <a:spcAft>
                          <a:spcPts val="601"/>
                        </a:spcAft>
                      </a:pPr>
                      <a:r>
                        <a:rPr lang="de-DE" sz="1100" b="1" strike="noStrike" spc="-1">
                          <a:solidFill>
                            <a:srgbClr val="FFFFFF"/>
                          </a:solidFill>
                          <a:latin typeface="Calibri"/>
                        </a:rPr>
                        <a:t>Schutzstufe</a:t>
                      </a:r>
                      <a:endParaRPr lang="de-DE" sz="1100" b="0" strike="noStrike" spc="-1">
                        <a:latin typeface="Arial"/>
                      </a:endParaRPr>
                    </a:p>
                  </a:txBody>
                  <a:tcPr marL="68400" marR="68400">
                    <a:lnL w="12240">
                      <a:solidFill>
                        <a:srgbClr val="FFFFFF"/>
                      </a:solidFill>
                    </a:lnL>
                    <a:lnR w="12240">
                      <a:solidFill>
                        <a:srgbClr val="FFFFFF"/>
                      </a:solidFill>
                    </a:lnR>
                    <a:lnT w="12240">
                      <a:solidFill>
                        <a:srgbClr val="FFFFFF"/>
                      </a:solidFill>
                    </a:lnT>
                    <a:lnB w="38160">
                      <a:solidFill>
                        <a:srgbClr val="FFFFFF"/>
                      </a:solidFill>
                    </a:lnB>
                    <a:solidFill>
                      <a:srgbClr val="4472C4"/>
                    </a:solidFill>
                  </a:tcPr>
                </a:tc>
                <a:tc>
                  <a:txBody>
                    <a:bodyPr/>
                    <a:lstStyle/>
                    <a:p>
                      <a:pPr algn="ctr">
                        <a:lnSpc>
                          <a:spcPct val="120000"/>
                        </a:lnSpc>
                        <a:spcBef>
                          <a:spcPts val="601"/>
                        </a:spcBef>
                        <a:spcAft>
                          <a:spcPts val="601"/>
                        </a:spcAft>
                      </a:pPr>
                      <a:r>
                        <a:rPr lang="de-DE" sz="1100" b="1" strike="noStrike" spc="-1">
                          <a:solidFill>
                            <a:srgbClr val="FFFFFF"/>
                          </a:solidFill>
                          <a:latin typeface="Calibri"/>
                        </a:rPr>
                        <a:t>Anforderungen</a:t>
                      </a:r>
                      <a:endParaRPr lang="de-DE" sz="1100" b="0" strike="noStrike" spc="-1">
                        <a:latin typeface="Arial"/>
                      </a:endParaRPr>
                    </a:p>
                  </a:txBody>
                  <a:tcPr marL="68400" marR="68400">
                    <a:lnL w="12240">
                      <a:solidFill>
                        <a:srgbClr val="FFFFFF"/>
                      </a:solidFill>
                    </a:lnL>
                    <a:lnR w="12240">
                      <a:solidFill>
                        <a:srgbClr val="FFFFFF"/>
                      </a:solidFill>
                    </a:lnR>
                    <a:lnT w="12240">
                      <a:solidFill>
                        <a:srgbClr val="FFFFFF"/>
                      </a:solidFill>
                    </a:lnT>
                    <a:lnB w="38160">
                      <a:solidFill>
                        <a:srgbClr val="FFFFFF"/>
                      </a:solidFill>
                    </a:lnB>
                    <a:solidFill>
                      <a:srgbClr val="4472C4"/>
                    </a:solidFill>
                  </a:tcPr>
                </a:tc>
                <a:extLst>
                  <a:ext uri="{0D108BD9-81ED-4DB2-BD59-A6C34878D82A}">
                    <a16:rowId xmlns:a16="http://schemas.microsoft.com/office/drawing/2014/main" val="10000"/>
                  </a:ext>
                </a:extLst>
              </a:tr>
              <a:tr h="0">
                <a:tc>
                  <a:txBody>
                    <a:bodyPr/>
                    <a:lstStyle/>
                    <a:p>
                      <a:pPr algn="ctr">
                        <a:lnSpc>
                          <a:spcPct val="120000"/>
                        </a:lnSpc>
                        <a:spcBef>
                          <a:spcPts val="601"/>
                        </a:spcBef>
                        <a:spcAft>
                          <a:spcPts val="601"/>
                        </a:spcAft>
                      </a:pPr>
                      <a:r>
                        <a:rPr lang="de-DE" sz="1100" b="1" strike="noStrike" spc="-1">
                          <a:solidFill>
                            <a:srgbClr val="FFFFFF"/>
                          </a:solidFill>
                          <a:latin typeface="Calibri"/>
                        </a:rPr>
                        <a:t>A</a:t>
                      </a:r>
                      <a:endParaRPr lang="de-DE" sz="1100" b="0" strike="noStrike" spc="-1">
                        <a:latin typeface="Arial"/>
                      </a:endParaRPr>
                    </a:p>
                  </a:txBody>
                  <a:tcPr marL="68400" marR="68400">
                    <a:lnL w="12240">
                      <a:solidFill>
                        <a:srgbClr val="FFFFFF"/>
                      </a:solidFill>
                    </a:lnL>
                    <a:lnR w="12240">
                      <a:solidFill>
                        <a:srgbClr val="FFFFFF"/>
                      </a:solidFill>
                    </a:lnR>
                    <a:lnT w="38160" cap="flat" cmpd="sng" algn="ctr">
                      <a:solidFill>
                        <a:srgbClr val="FFFFFF"/>
                      </a:solidFill>
                      <a:prstDash val="solid"/>
                      <a:round/>
                      <a:headEnd type="none" w="med" len="med"/>
                      <a:tailEnd type="none" w="med" len="med"/>
                    </a:lnT>
                    <a:lnB w="12240">
                      <a:solidFill>
                        <a:srgbClr val="FFFFFF"/>
                      </a:solidFill>
                    </a:lnB>
                    <a:solidFill>
                      <a:srgbClr val="4472C4"/>
                    </a:solidFill>
                  </a:tcPr>
                </a:tc>
                <a:tc>
                  <a:txBody>
                    <a:bodyPr/>
                    <a:lstStyle/>
                    <a:p>
                      <a:pPr>
                        <a:lnSpc>
                          <a:spcPct val="120000"/>
                        </a:lnSpc>
                        <a:spcBef>
                          <a:spcPts val="601"/>
                        </a:spcBef>
                        <a:spcAft>
                          <a:spcPts val="601"/>
                        </a:spcAft>
                      </a:pPr>
                      <a:r>
                        <a:rPr lang="de-DE" sz="1100" b="1" strike="noStrike" spc="-1">
                          <a:solidFill>
                            <a:srgbClr val="FFFFFF"/>
                          </a:solidFill>
                          <a:latin typeface="Calibri"/>
                        </a:rPr>
                        <a:t>Frei zugängliche Daten, in die Einsicht gewährt wird, ohne dass der Einsicht­nehmende ein berechtigtes Interesse geltend machen muss, z. B. Daten, die die verantwortliche Stelle im Internet oder in Broschüren veröffentlicht bzw. in öffentlich zugänglichen Verzeichnissen zur Verfügung stellt.</a:t>
                      </a:r>
                      <a:endParaRPr lang="de-DE" sz="1100" b="0" strike="noStrike" spc="-1">
                        <a:latin typeface="Arial"/>
                      </a:endParaRPr>
                    </a:p>
                  </a:txBody>
                  <a:tcPr marL="68400" marR="68400">
                    <a:lnL w="12240">
                      <a:solidFill>
                        <a:srgbClr val="FFFFFF"/>
                      </a:solidFill>
                    </a:lnL>
                    <a:lnR w="12240">
                      <a:solidFill>
                        <a:srgbClr val="FFFFFF"/>
                      </a:solidFill>
                    </a:lnR>
                    <a:lnT w="38160" cap="flat" cmpd="sng" algn="ctr">
                      <a:solidFill>
                        <a:srgbClr val="FFFFFF"/>
                      </a:solidFill>
                      <a:prstDash val="solid"/>
                      <a:round/>
                      <a:headEnd type="none" w="med" len="med"/>
                      <a:tailEnd type="none" w="med" len="med"/>
                    </a:lnT>
                    <a:lnB w="12240">
                      <a:solidFill>
                        <a:srgbClr val="FFFFFF"/>
                      </a:solidFill>
                    </a:lnB>
                    <a:solidFill>
                      <a:srgbClr val="4472C4"/>
                    </a:solidFill>
                  </a:tcPr>
                </a:tc>
                <a:extLst>
                  <a:ext uri="{0D108BD9-81ED-4DB2-BD59-A6C34878D82A}">
                    <a16:rowId xmlns:a16="http://schemas.microsoft.com/office/drawing/2014/main" val="10001"/>
                  </a:ext>
                </a:extLst>
              </a:tr>
              <a:tr h="0">
                <a:tc>
                  <a:txBody>
                    <a:bodyPr/>
                    <a:lstStyle/>
                    <a:p>
                      <a:pPr algn="ctr">
                        <a:lnSpc>
                          <a:spcPct val="120000"/>
                        </a:lnSpc>
                        <a:spcBef>
                          <a:spcPts val="601"/>
                        </a:spcBef>
                        <a:spcAft>
                          <a:spcPts val="601"/>
                        </a:spcAft>
                      </a:pPr>
                      <a:r>
                        <a:rPr lang="de-DE" sz="1100" b="1" strike="noStrike" spc="-1">
                          <a:solidFill>
                            <a:srgbClr val="FFFFFF"/>
                          </a:solidFill>
                          <a:latin typeface="Calibri"/>
                        </a:rPr>
                        <a:t>B</a:t>
                      </a:r>
                      <a:endParaRPr lang="de-DE" sz="1100" b="0" strike="noStrike" spc="-1">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4472C4"/>
                    </a:solidFill>
                  </a:tcPr>
                </a:tc>
                <a:tc>
                  <a:txBody>
                    <a:bodyPr/>
                    <a:lstStyle/>
                    <a:p>
                      <a:pPr>
                        <a:lnSpc>
                          <a:spcPct val="120000"/>
                        </a:lnSpc>
                        <a:spcBef>
                          <a:spcPts val="601"/>
                        </a:spcBef>
                        <a:spcAft>
                          <a:spcPts val="601"/>
                        </a:spcAft>
                      </a:pPr>
                      <a:r>
                        <a:rPr lang="de-DE" sz="1100" b="1" strike="noStrike" spc="-1">
                          <a:solidFill>
                            <a:srgbClr val="FFFFFF"/>
                          </a:solidFill>
                          <a:latin typeface="Calibri"/>
                        </a:rPr>
                        <a:t>Personenbezogene Daten, deren Missbrauch zwar keine besondere Beein­trächtigung erwarten lässt, deren Kenntnisnahme jedoch an ein berechtigtes Interesse des Einsichtnehmenden gebunden ist, z. B. interne Telefon-Durch­wahl­nummern, interne Zuständigkeiten. </a:t>
                      </a:r>
                      <a:endParaRPr lang="de-DE" sz="1100" b="0" strike="noStrike" spc="-1">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4472C4"/>
                    </a:solidFill>
                  </a:tcPr>
                </a:tc>
                <a:extLst>
                  <a:ext uri="{0D108BD9-81ED-4DB2-BD59-A6C34878D82A}">
                    <a16:rowId xmlns:a16="http://schemas.microsoft.com/office/drawing/2014/main" val="10002"/>
                  </a:ext>
                </a:extLst>
              </a:tr>
              <a:tr h="0">
                <a:tc>
                  <a:txBody>
                    <a:bodyPr/>
                    <a:lstStyle/>
                    <a:p>
                      <a:pPr algn="ctr">
                        <a:lnSpc>
                          <a:spcPct val="120000"/>
                        </a:lnSpc>
                        <a:spcBef>
                          <a:spcPts val="601"/>
                        </a:spcBef>
                        <a:spcAft>
                          <a:spcPts val="601"/>
                        </a:spcAft>
                      </a:pPr>
                      <a:r>
                        <a:rPr lang="de-DE" sz="1100" b="1" strike="noStrike" spc="-1">
                          <a:solidFill>
                            <a:srgbClr val="FFFFFF"/>
                          </a:solidFill>
                          <a:latin typeface="Calibri"/>
                        </a:rPr>
                        <a:t>C</a:t>
                      </a:r>
                      <a:endParaRPr lang="de-DE" sz="1100" b="0" strike="noStrike" spc="-1">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4472C4"/>
                    </a:solidFill>
                  </a:tcPr>
                </a:tc>
                <a:tc>
                  <a:txBody>
                    <a:bodyPr/>
                    <a:lstStyle/>
                    <a:p>
                      <a:pPr>
                        <a:lnSpc>
                          <a:spcPct val="120000"/>
                        </a:lnSpc>
                        <a:spcBef>
                          <a:spcPts val="601"/>
                        </a:spcBef>
                        <a:spcAft>
                          <a:spcPts val="601"/>
                        </a:spcAft>
                      </a:pPr>
                      <a:r>
                        <a:rPr lang="de-DE" sz="1100" b="1" strike="noStrike" spc="-1">
                          <a:solidFill>
                            <a:srgbClr val="FFFFFF"/>
                          </a:solidFill>
                          <a:latin typeface="Calibri"/>
                        </a:rPr>
                        <a:t>Personenbezogene Daten, deren Missbrauch den Betroffenen in seiner gesellschaftlichen Stellung oder in seinen wirtschaftlichen Verhältnissen beeinträchtigen kann (Stichwort: Beeinträchtigung des Ansehens), z. B. Daten über Vertragsbeziehungen, Höhe des Einkommens, etwaige Sozialleistungen, Ordnungswidrigkeiten.</a:t>
                      </a:r>
                      <a:endParaRPr lang="de-DE" sz="1100" b="0" strike="noStrike" spc="-1">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4472C4"/>
                    </a:solidFill>
                  </a:tcPr>
                </a:tc>
                <a:extLst>
                  <a:ext uri="{0D108BD9-81ED-4DB2-BD59-A6C34878D82A}">
                    <a16:rowId xmlns:a16="http://schemas.microsoft.com/office/drawing/2014/main" val="10003"/>
                  </a:ext>
                </a:extLst>
              </a:tr>
              <a:tr h="0">
                <a:tc>
                  <a:txBody>
                    <a:bodyPr/>
                    <a:lstStyle/>
                    <a:p>
                      <a:pPr algn="ctr">
                        <a:lnSpc>
                          <a:spcPct val="120000"/>
                        </a:lnSpc>
                        <a:spcBef>
                          <a:spcPts val="601"/>
                        </a:spcBef>
                        <a:spcAft>
                          <a:spcPts val="601"/>
                        </a:spcAft>
                      </a:pPr>
                      <a:r>
                        <a:rPr lang="de-DE" sz="1100" b="1" strike="noStrike" spc="-1">
                          <a:solidFill>
                            <a:srgbClr val="FFFFFF"/>
                          </a:solidFill>
                          <a:latin typeface="Calibri"/>
                        </a:rPr>
                        <a:t>D</a:t>
                      </a:r>
                      <a:endParaRPr lang="de-DE" sz="1100" b="0" strike="noStrike" spc="-1">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4472C4"/>
                    </a:solidFill>
                  </a:tcPr>
                </a:tc>
                <a:tc>
                  <a:txBody>
                    <a:bodyPr/>
                    <a:lstStyle/>
                    <a:p>
                      <a:pPr>
                        <a:lnSpc>
                          <a:spcPct val="120000"/>
                        </a:lnSpc>
                        <a:spcBef>
                          <a:spcPts val="601"/>
                        </a:spcBef>
                        <a:spcAft>
                          <a:spcPts val="601"/>
                        </a:spcAft>
                      </a:pPr>
                      <a:r>
                        <a:rPr lang="de-DE" sz="1100" b="1" strike="noStrike" spc="-1">
                          <a:solidFill>
                            <a:srgbClr val="FFFFFF"/>
                          </a:solidFill>
                          <a:latin typeface="Calibri"/>
                        </a:rPr>
                        <a:t>Personenbezogene Daten, deren Missbrauch die gesellschaftliche Stellung oder die wirtschaftlichen Verhältnisse des Betroffenen erheblich beeinträchtigen kann (Stichwort: soziale Existenz), z. B. Unterbringung in Anstalten, Straf­fälligkeit, dienstliche Beurteilungen, psychologisch-medizinische Unter­suchungs­ergebnisse, Schulden, Pfändungen, Insolvenzen.</a:t>
                      </a:r>
                      <a:endParaRPr lang="de-DE" sz="1100" b="0" strike="noStrike" spc="-1">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4472C4"/>
                    </a:solidFill>
                  </a:tcPr>
                </a:tc>
                <a:extLst>
                  <a:ext uri="{0D108BD9-81ED-4DB2-BD59-A6C34878D82A}">
                    <a16:rowId xmlns:a16="http://schemas.microsoft.com/office/drawing/2014/main" val="10004"/>
                  </a:ext>
                </a:extLst>
              </a:tr>
              <a:tr h="0">
                <a:tc>
                  <a:txBody>
                    <a:bodyPr/>
                    <a:lstStyle/>
                    <a:p>
                      <a:pPr algn="ctr">
                        <a:lnSpc>
                          <a:spcPct val="120000"/>
                        </a:lnSpc>
                        <a:spcBef>
                          <a:spcPts val="601"/>
                        </a:spcBef>
                        <a:spcAft>
                          <a:spcPts val="601"/>
                        </a:spcAft>
                      </a:pPr>
                      <a:r>
                        <a:rPr lang="de-DE" sz="1100" b="1" strike="noStrike" spc="-1">
                          <a:solidFill>
                            <a:srgbClr val="FFFFFF"/>
                          </a:solidFill>
                          <a:latin typeface="Calibri"/>
                        </a:rPr>
                        <a:t>E</a:t>
                      </a:r>
                      <a:endParaRPr lang="de-DE" sz="1100" b="0" strike="noStrike" spc="-1">
                        <a:latin typeface="Arial"/>
                      </a:endParaRPr>
                    </a:p>
                  </a:txBody>
                  <a:tcPr marL="68400" marR="68400">
                    <a:lnL w="12240">
                      <a:solidFill>
                        <a:srgbClr val="FFFFFF"/>
                      </a:solidFill>
                    </a:lnL>
                    <a:lnR w="12240">
                      <a:solidFill>
                        <a:srgbClr val="FFFFFF"/>
                      </a:solidFill>
                    </a:lnR>
                    <a:lnT w="12240" cap="flat" cmpd="sng" algn="ctr">
                      <a:solidFill>
                        <a:srgbClr val="FFFFFF"/>
                      </a:solidFill>
                      <a:prstDash val="solid"/>
                      <a:round/>
                      <a:headEnd type="none" w="med" len="med"/>
                      <a:tailEnd type="none" w="med" len="med"/>
                    </a:lnT>
                    <a:lnB w="12240">
                      <a:solidFill>
                        <a:srgbClr val="FFFFFF"/>
                      </a:solidFill>
                    </a:lnB>
                    <a:solidFill>
                      <a:srgbClr val="4472C4"/>
                    </a:solidFill>
                  </a:tcPr>
                </a:tc>
                <a:tc>
                  <a:txBody>
                    <a:bodyPr/>
                    <a:lstStyle/>
                    <a:p>
                      <a:pPr>
                        <a:lnSpc>
                          <a:spcPct val="120000"/>
                        </a:lnSpc>
                        <a:spcBef>
                          <a:spcPts val="601"/>
                        </a:spcBef>
                        <a:spcAft>
                          <a:spcPts val="601"/>
                        </a:spcAft>
                      </a:pPr>
                      <a:r>
                        <a:rPr lang="de-DE" sz="1100" b="1" strike="noStrike" spc="-1">
                          <a:solidFill>
                            <a:srgbClr val="FFFFFF"/>
                          </a:solidFill>
                          <a:latin typeface="Calibri"/>
                        </a:rPr>
                        <a:t>Daten, deren Missbrauch Gesundheit, Leben oder Freiheit des Betroffenen beeinträchtigen kann (Stichwort: physische Existenz), z. B. Adressen von verdeckten Ermittlern, Adressen von Personen, die mögliche Opfer einer Straftat sein können.</a:t>
                      </a:r>
                      <a:endParaRPr lang="de-DE" sz="1100" b="0" strike="noStrike" spc="-1">
                        <a:latin typeface="Arial"/>
                      </a:endParaRPr>
                    </a:p>
                  </a:txBody>
                  <a:tcPr marL="68400" marR="68400">
                    <a:lnL w="12240">
                      <a:solidFill>
                        <a:srgbClr val="FFFFFF"/>
                      </a:solidFill>
                    </a:lnL>
                    <a:lnR w="12240">
                      <a:solidFill>
                        <a:srgbClr val="FFFFFF"/>
                      </a:solidFill>
                    </a:lnR>
                    <a:lnT w="12240" cap="flat" cmpd="sng" algn="ctr">
                      <a:solidFill>
                        <a:srgbClr val="FFFFFF"/>
                      </a:solidFill>
                      <a:prstDash val="solid"/>
                      <a:round/>
                      <a:headEnd type="none" w="med" len="med"/>
                      <a:tailEnd type="none" w="med" len="med"/>
                    </a:lnT>
                    <a:lnB w="12240">
                      <a:solidFill>
                        <a:srgbClr val="FFFFFF"/>
                      </a:solidFill>
                    </a:lnB>
                    <a:solidFill>
                      <a:srgbClr val="4472C4"/>
                    </a:solid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 name="Titel 1"/>
          <p:cNvSpPr txBox="1"/>
          <p:nvPr/>
        </p:nvSpPr>
        <p:spPr>
          <a:xfrm>
            <a:off x="838080" y="365040"/>
            <a:ext cx="10515240" cy="1325160"/>
          </a:xfrm>
          <a:prstGeom prst="rect">
            <a:avLst/>
          </a:prstGeom>
          <a:noFill/>
          <a:ln w="0">
            <a:noFill/>
          </a:ln>
        </p:spPr>
        <p:txBody>
          <a:bodyPr anchor="ctr">
            <a:noAutofit/>
          </a:bodyPr>
          <a:lstStyle/>
          <a:p>
            <a:pPr>
              <a:lnSpc>
                <a:spcPct val="90000"/>
              </a:lnSpc>
            </a:pPr>
            <a:r>
              <a:rPr lang="de-DE" sz="4400" b="0" strike="noStrike" spc="-1">
                <a:solidFill>
                  <a:srgbClr val="000000"/>
                </a:solidFill>
                <a:latin typeface="Calibri Light"/>
              </a:rPr>
              <a:t>Datensammlung der Abteilungen/Bereiche</a:t>
            </a:r>
            <a:endParaRPr lang="de-DE" sz="4400" b="0" strike="noStrike" spc="-1">
              <a:solidFill>
                <a:srgbClr val="000000"/>
              </a:solidFill>
              <a:latin typeface="Calibri"/>
            </a:endParaRPr>
          </a:p>
        </p:txBody>
      </p:sp>
      <p:sp>
        <p:nvSpPr>
          <p:cNvPr id="121" name="Inhaltsplatzhalter 2"/>
          <p:cNvSpPr txBox="1"/>
          <p:nvPr/>
        </p:nvSpPr>
        <p:spPr>
          <a:xfrm>
            <a:off x="838080" y="1825560"/>
            <a:ext cx="10515240" cy="4350960"/>
          </a:xfrm>
          <a:prstGeom prst="rect">
            <a:avLst/>
          </a:prstGeom>
          <a:noFill/>
          <a:ln w="0">
            <a:noFill/>
          </a:ln>
        </p:spPr>
        <p:txBody>
          <a:bodyPr>
            <a:noAutofit/>
          </a:bodyPr>
          <a:lstStyle/>
          <a:p>
            <a:pPr marL="228600" indent="-228240">
              <a:lnSpc>
                <a:spcPct val="90000"/>
              </a:lnSpc>
              <a:spcBef>
                <a:spcPts val="1001"/>
              </a:spcBef>
              <a:buClr>
                <a:srgbClr val="000000"/>
              </a:buClr>
              <a:buFont typeface="Arial"/>
              <a:buChar char="•"/>
            </a:pPr>
            <a:r>
              <a:rPr lang="de-DE" sz="2800" b="0" strike="noStrike" spc="-1">
                <a:solidFill>
                  <a:srgbClr val="000000"/>
                </a:solidFill>
                <a:latin typeface="Calibri"/>
              </a:rPr>
              <a:t>Welche Daten habt Ihr? Diskussion über die Daten</a:t>
            </a:r>
            <a:br/>
            <a:br/>
            <a:r>
              <a:rPr lang="de-DE" sz="2800" b="0" strike="noStrike" spc="-1">
                <a:solidFill>
                  <a:srgbClr val="000000"/>
                </a:solidFill>
                <a:latin typeface="Calibri"/>
              </a:rPr>
              <a:t>Lager: </a:t>
            </a:r>
            <a:br/>
            <a:br/>
            <a:r>
              <a:rPr lang="de-DE" sz="2800" b="0" strike="noStrike" spc="-1">
                <a:solidFill>
                  <a:srgbClr val="000000"/>
                </a:solidFill>
                <a:latin typeface="Calibri"/>
              </a:rPr>
              <a:t>Marketing:</a:t>
            </a:r>
            <a:br/>
            <a:br/>
            <a:r>
              <a:rPr lang="de-DE" sz="2800" b="0" strike="noStrike" spc="-1">
                <a:solidFill>
                  <a:srgbClr val="000000"/>
                </a:solidFill>
                <a:latin typeface="Calibri"/>
              </a:rPr>
              <a:t>Personalabteilung:</a:t>
            </a:r>
            <a:br/>
            <a:br/>
            <a:r>
              <a:rPr lang="de-DE" sz="2800" b="0" strike="noStrike" spc="-1">
                <a:solidFill>
                  <a:srgbClr val="000000"/>
                </a:solidFill>
                <a:latin typeface="Calibri"/>
              </a:rPr>
              <a:t>IT:</a:t>
            </a:r>
            <a:br/>
            <a:br/>
            <a:r>
              <a:rPr lang="de-DE" sz="2800" b="0" strike="noStrike" spc="-1">
                <a:solidFill>
                  <a:srgbClr val="000000"/>
                </a:solidFill>
                <a:latin typeface="Calibri"/>
              </a:rPr>
              <a:t>Vertrieb:</a:t>
            </a:r>
          </a:p>
          <a:p>
            <a:pPr>
              <a:lnSpc>
                <a:spcPct val="90000"/>
              </a:lnSpc>
              <a:spcBef>
                <a:spcPts val="1001"/>
              </a:spcBef>
            </a:pPr>
            <a:endParaRPr lang="de-DE" sz="2800" b="0" strike="noStrike" spc="-1">
              <a:solidFill>
                <a:srgbClr val="000000"/>
              </a:solidFill>
              <a:latin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 name="Titel 1"/>
          <p:cNvSpPr txBox="1"/>
          <p:nvPr/>
        </p:nvSpPr>
        <p:spPr>
          <a:xfrm>
            <a:off x="838080" y="365040"/>
            <a:ext cx="10515240" cy="1325160"/>
          </a:xfrm>
          <a:prstGeom prst="rect">
            <a:avLst/>
          </a:prstGeom>
          <a:noFill/>
          <a:ln w="0">
            <a:noFill/>
          </a:ln>
        </p:spPr>
        <p:txBody>
          <a:bodyPr anchor="ctr">
            <a:noAutofit/>
          </a:bodyPr>
          <a:lstStyle/>
          <a:p>
            <a:pPr>
              <a:lnSpc>
                <a:spcPct val="90000"/>
              </a:lnSpc>
            </a:pPr>
            <a:r>
              <a:rPr lang="de-DE" sz="4400" b="0" strike="noStrike" spc="-1">
                <a:solidFill>
                  <a:srgbClr val="000000"/>
                </a:solidFill>
                <a:latin typeface="Calibri Light"/>
              </a:rPr>
              <a:t>Wofür benötigen wir dies</a:t>
            </a:r>
            <a:endParaRPr lang="de-DE" sz="4400" b="0" strike="noStrike" spc="-1">
              <a:solidFill>
                <a:srgbClr val="000000"/>
              </a:solidFill>
              <a:latin typeface="Calibri"/>
            </a:endParaRPr>
          </a:p>
        </p:txBody>
      </p:sp>
      <p:sp>
        <p:nvSpPr>
          <p:cNvPr id="123" name="Inhaltsplatzhalter 2"/>
          <p:cNvSpPr txBox="1"/>
          <p:nvPr/>
        </p:nvSpPr>
        <p:spPr>
          <a:xfrm>
            <a:off x="838080" y="1825560"/>
            <a:ext cx="10515240" cy="4350960"/>
          </a:xfrm>
          <a:prstGeom prst="rect">
            <a:avLst/>
          </a:prstGeom>
          <a:noFill/>
          <a:ln w="0">
            <a:noFill/>
          </a:ln>
        </p:spPr>
        <p:txBody>
          <a:bodyPr>
            <a:noAutofit/>
          </a:bodyPr>
          <a:lstStyle/>
          <a:p>
            <a:pPr marL="228600" indent="-228240">
              <a:lnSpc>
                <a:spcPct val="90000"/>
              </a:lnSpc>
              <a:spcBef>
                <a:spcPts val="1001"/>
              </a:spcBef>
              <a:buClr>
                <a:srgbClr val="000000"/>
              </a:buClr>
              <a:buFont typeface="Arial"/>
              <a:buChar char="•"/>
            </a:pPr>
            <a:r>
              <a:rPr lang="de-DE" sz="2800" b="0" strike="noStrike" spc="-1">
                <a:solidFill>
                  <a:srgbClr val="000000"/>
                </a:solidFill>
                <a:latin typeface="Calibri"/>
              </a:rPr>
              <a:t>Verzeichnis von Verarbeitungstätigkeiten</a:t>
            </a:r>
          </a:p>
          <a:p>
            <a:pPr marL="228600" indent="-228240">
              <a:lnSpc>
                <a:spcPct val="90000"/>
              </a:lnSpc>
              <a:spcBef>
                <a:spcPts val="1001"/>
              </a:spcBef>
              <a:buClr>
                <a:srgbClr val="000000"/>
              </a:buClr>
              <a:buFont typeface="Arial"/>
              <a:buChar char="•"/>
            </a:pPr>
            <a:r>
              <a:rPr lang="de-DE" sz="2800" b="0" strike="noStrike" spc="-1">
                <a:solidFill>
                  <a:srgbClr val="000000"/>
                </a:solidFill>
                <a:latin typeface="Calibri"/>
              </a:rPr>
              <a:t>Arbeitsanweisungen</a:t>
            </a:r>
          </a:p>
          <a:p>
            <a:pPr marL="228600" indent="-228240">
              <a:lnSpc>
                <a:spcPct val="90000"/>
              </a:lnSpc>
              <a:spcBef>
                <a:spcPts val="1001"/>
              </a:spcBef>
              <a:buClr>
                <a:srgbClr val="000000"/>
              </a:buClr>
              <a:buFont typeface="Arial"/>
              <a:buChar char="•"/>
            </a:pPr>
            <a:r>
              <a:rPr lang="de-DE" sz="2800" b="0" strike="noStrike" spc="-1">
                <a:solidFill>
                  <a:srgbClr val="000000"/>
                </a:solidFill>
                <a:latin typeface="Calibri"/>
              </a:rPr>
              <a:t>Weitere AuftragsVerarbeitungsVerträge</a:t>
            </a:r>
          </a:p>
          <a:p>
            <a:pPr marL="228600" indent="-228240">
              <a:lnSpc>
                <a:spcPct val="90000"/>
              </a:lnSpc>
              <a:spcBef>
                <a:spcPts val="1001"/>
              </a:spcBef>
              <a:buClr>
                <a:srgbClr val="000000"/>
              </a:buClr>
              <a:buFont typeface="Arial"/>
              <a:buChar char="•"/>
            </a:pPr>
            <a:r>
              <a:rPr lang="de-DE" sz="2800" b="0" strike="noStrike" spc="-1">
                <a:solidFill>
                  <a:srgbClr val="000000"/>
                </a:solidFill>
                <a:latin typeface="Calibri"/>
              </a:rPr>
              <a:t>Einhaltung der </a:t>
            </a:r>
          </a:p>
          <a:p>
            <a:pPr marL="228600" indent="-228240">
              <a:lnSpc>
                <a:spcPct val="90000"/>
              </a:lnSpc>
              <a:spcBef>
                <a:spcPts val="1001"/>
              </a:spcBef>
              <a:buClr>
                <a:srgbClr val="000000"/>
              </a:buClr>
              <a:buFont typeface="Arial"/>
              <a:buChar char="•"/>
            </a:pPr>
            <a:r>
              <a:rPr lang="de-DE" sz="2800" b="0" strike="noStrike" spc="-1">
                <a:solidFill>
                  <a:srgbClr val="000000"/>
                </a:solidFill>
                <a:latin typeface="Calibri"/>
              </a:rPr>
              <a:t>» DSGVO = Datenschutzgrundverordung                                                    » BDSG = Bundesdatenschutzgesetz                                                            » LDSG = Landesdatenschutzgesetz                                                             » TTDSG = Telekommunikation-Telemedien-Datenschutzgesetz</a:t>
            </a:r>
          </a:p>
          <a:p>
            <a:pPr marL="228600" indent="-228240">
              <a:lnSpc>
                <a:spcPct val="90000"/>
              </a:lnSpc>
              <a:spcBef>
                <a:spcPts val="1001"/>
              </a:spcBef>
              <a:buClr>
                <a:srgbClr val="000000"/>
              </a:buClr>
              <a:buFont typeface="Arial"/>
              <a:buChar char="•"/>
            </a:pPr>
            <a:r>
              <a:rPr lang="de-DE" sz="2800" b="0" strike="noStrike" spc="-1">
                <a:solidFill>
                  <a:srgbClr val="000000"/>
                </a:solidFill>
                <a:latin typeface="Calibri"/>
              </a:rPr>
              <a:t>Sicherheit der Mitarbeiter (Sicherer Umgang mit Daten)</a:t>
            </a:r>
          </a:p>
          <a:p>
            <a:pPr marL="228600" indent="-228240">
              <a:lnSpc>
                <a:spcPct val="90000"/>
              </a:lnSpc>
              <a:spcBef>
                <a:spcPts val="1001"/>
              </a:spcBef>
              <a:buClr>
                <a:srgbClr val="000000"/>
              </a:buClr>
              <a:buFont typeface="Arial"/>
              <a:buChar char="•"/>
            </a:pPr>
            <a:r>
              <a:rPr lang="de-DE" sz="2800" b="0" strike="noStrike" spc="-1">
                <a:solidFill>
                  <a:srgbClr val="000000"/>
                </a:solidFill>
                <a:latin typeface="Calibri"/>
              </a:rPr>
              <a:t>IT-Sicherheitsbeauftragter und der Verantwortliche</a:t>
            </a:r>
          </a:p>
          <a:p>
            <a:pPr>
              <a:lnSpc>
                <a:spcPct val="90000"/>
              </a:lnSpc>
              <a:spcBef>
                <a:spcPts val="1001"/>
              </a:spcBef>
            </a:pPr>
            <a:endParaRPr lang="de-DE" sz="2800" b="0" strike="noStrike" spc="-1">
              <a:solidFill>
                <a:srgbClr val="000000"/>
              </a:solidFill>
              <a:latin typeface="Calibri"/>
            </a:endParaRPr>
          </a:p>
          <a:p>
            <a:pPr>
              <a:lnSpc>
                <a:spcPct val="90000"/>
              </a:lnSpc>
              <a:spcBef>
                <a:spcPts val="1001"/>
              </a:spcBef>
            </a:pPr>
            <a:endParaRPr lang="de-DE" sz="2800" b="0" strike="noStrike" spc="-1">
              <a:solidFill>
                <a:srgbClr val="000000"/>
              </a:solidFill>
              <a:latin typeface="Calibri"/>
            </a:endParaRPr>
          </a:p>
        </p:txBody>
      </p:sp>
      <p:pic>
        <p:nvPicPr>
          <p:cNvPr id="124" name="Grafik 123"/>
          <p:cNvPicPr/>
          <p:nvPr/>
        </p:nvPicPr>
        <p:blipFill>
          <a:blip r:embed="rId2"/>
          <a:stretch/>
        </p:blipFill>
        <p:spPr>
          <a:xfrm>
            <a:off x="9031320" y="105840"/>
            <a:ext cx="3028680" cy="1514160"/>
          </a:xfrm>
          <a:prstGeom prst="rect">
            <a:avLst/>
          </a:prstGeom>
          <a:ln w="0">
            <a:noFill/>
          </a:ln>
        </p:spPr>
      </p:pic>
      <p:pic>
        <p:nvPicPr>
          <p:cNvPr id="125" name="Grafik 124"/>
          <p:cNvPicPr/>
          <p:nvPr/>
        </p:nvPicPr>
        <p:blipFill>
          <a:blip r:embed="rId3"/>
          <a:stretch/>
        </p:blipFill>
        <p:spPr>
          <a:xfrm>
            <a:off x="9031320" y="1697400"/>
            <a:ext cx="2962080" cy="1542600"/>
          </a:xfrm>
          <a:prstGeom prst="rect">
            <a:avLst/>
          </a:prstGeom>
          <a:ln w="0">
            <a:noFill/>
          </a:ln>
        </p:spPr>
      </p:pic>
      <p:pic>
        <p:nvPicPr>
          <p:cNvPr id="126" name="Grafik 125"/>
          <p:cNvPicPr/>
          <p:nvPr/>
        </p:nvPicPr>
        <p:blipFill>
          <a:blip r:embed="rId4"/>
          <a:stretch/>
        </p:blipFill>
        <p:spPr>
          <a:xfrm>
            <a:off x="9175320" y="3354480"/>
            <a:ext cx="2704680" cy="1685520"/>
          </a:xfrm>
          <a:prstGeom prst="rect">
            <a:avLst/>
          </a:prstGeom>
          <a:ln w="0">
            <a:noFill/>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F2C0E07046E88498F3867BE83DCCEC3" ma:contentTypeVersion="6" ma:contentTypeDescription="Create a new document." ma:contentTypeScope="" ma:versionID="68bb16895e743e0573c4bf3cbc7fd951">
  <xsd:schema xmlns:xsd="http://www.w3.org/2001/XMLSchema" xmlns:xs="http://www.w3.org/2001/XMLSchema" xmlns:p="http://schemas.microsoft.com/office/2006/metadata/properties" xmlns:ns2="54a01bf6-4dfa-4484-a411-6474294ad611" targetNamespace="http://schemas.microsoft.com/office/2006/metadata/properties" ma:root="true" ma:fieldsID="ac632c41634c4fdf98aa3e0c0f477331" ns2:_="">
    <xsd:import namespace="54a01bf6-4dfa-4484-a411-6474294ad61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4a01bf6-4dfa-4484-a411-6474294ad61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E36B739-B940-4687-85AE-E1E09DB035BF}">
  <ds:schemaRefs>
    <ds:schemaRef ds:uri="http://schemas.microsoft.com/sharepoint/v3/contenttype/forms"/>
  </ds:schemaRefs>
</ds:datastoreItem>
</file>

<file path=customXml/itemProps2.xml><?xml version="1.0" encoding="utf-8"?>
<ds:datastoreItem xmlns:ds="http://schemas.openxmlformats.org/officeDocument/2006/customXml" ds:itemID="{A9EE1371-43E5-4677-A45E-0B634C88B022}">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15E9BF3A-6A5E-4516-91EE-06821AF01AD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4a01bf6-4dfa-4484-a411-6474294ad61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8</TotalTime>
  <Words>651</Words>
  <Application>Microsoft Office PowerPoint</Application>
  <PresentationFormat>Breitbild</PresentationFormat>
  <Paragraphs>50</Paragraphs>
  <Slides>11</Slides>
  <Notes>0</Notes>
  <HiddenSlides>0</HiddenSlides>
  <ScaleCrop>false</ScaleCrop>
  <HeadingPairs>
    <vt:vector size="4" baseType="variant">
      <vt:variant>
        <vt:lpstr>Design</vt:lpstr>
      </vt:variant>
      <vt:variant>
        <vt:i4>2</vt:i4>
      </vt:variant>
      <vt:variant>
        <vt:lpstr>Folientitel</vt:lpstr>
      </vt:variant>
      <vt:variant>
        <vt:i4>11</vt:i4>
      </vt:variant>
    </vt:vector>
  </HeadingPairs>
  <TitlesOfParts>
    <vt:vector size="13" baseType="lpstr">
      <vt:lpstr>Office Theme</vt:lpstr>
      <vt:lpstr>Office Theme</vt:lpstr>
      <vt:lpstr>PowerPoint-Präsentation</vt:lpstr>
      <vt:lpstr>PowerPoint-Präsentation</vt:lpstr>
      <vt:lpstr>PowerPoint-Präsentation</vt:lpstr>
      <vt:lpstr>PowerPoint-Präsentation</vt:lpstr>
      <vt:lpstr>PowerPoint-Präsentation</vt:lpstr>
      <vt:lpstr>Sicherheit für Personenbezogene Daten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DSGVO und Personenbezogene Daten und warum wir das benötigen!</dc:title>
  <dc:subject/>
  <dc:creator>Robert</dc:creator>
  <dc:description/>
  <cp:lastModifiedBy/>
  <cp:revision>96</cp:revision>
  <dcterms:created xsi:type="dcterms:W3CDTF">2022-04-29T10:37:44Z</dcterms:created>
  <dcterms:modified xsi:type="dcterms:W3CDTF">2022-05-02T06:37:54Z</dcterms:modified>
  <dc:language>de-DE</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0x0101002F2C0E07046E88498F3867BE83DCCEC3</vt:lpwstr>
  </property>
  <property fmtid="{D5CDD505-2E9C-101B-9397-08002B2CF9AE}" pid="3" name="PresentationFormat">
    <vt:lpwstr>Breitbild</vt:lpwstr>
  </property>
  <property fmtid="{D5CDD505-2E9C-101B-9397-08002B2CF9AE}" pid="4" name="Slides">
    <vt:i4>10</vt:i4>
  </property>
</Properties>
</file>